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72" r:id="rId8"/>
    <p:sldId id="263" r:id="rId9"/>
    <p:sldId id="264" r:id="rId10"/>
    <p:sldId id="265" r:id="rId11"/>
    <p:sldId id="266" r:id="rId12"/>
    <p:sldId id="267" r:id="rId13"/>
    <p:sldId id="268" r:id="rId14"/>
    <p:sldId id="269" r:id="rId15"/>
    <p:sldId id="270" r:id="rId16"/>
    <p:sldId id="275" r:id="rId17"/>
    <p:sldId id="276" r:id="rId18"/>
    <p:sldId id="271"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804"/>
    <a:srgbClr val="3FA9B1"/>
    <a:srgbClr val="B6D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3C8DD-4C77-4EB4-9572-B810E4F9828A}" v="279" dt="2023-09-09T04:20:4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50" d="100"/>
          <a:sy n="150" d="100"/>
        </p:scale>
        <p:origin x="21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us McMillon" userId="93de6784688c60ce" providerId="LiveId" clId="{EC53C8DD-4C77-4EB4-9572-B810E4F9828A}"/>
    <pc:docChg chg="undo redo custSel addSld delSld modSld sldOrd">
      <pc:chgData name="Julius McMillon" userId="93de6784688c60ce" providerId="LiveId" clId="{EC53C8DD-4C77-4EB4-9572-B810E4F9828A}" dt="2023-09-09T04:23:11.593" v="2680" actId="26606"/>
      <pc:docMkLst>
        <pc:docMk/>
      </pc:docMkLst>
      <pc:sldChg chg="addSp delSp modSp mod modTransition setBg">
        <pc:chgData name="Julius McMillon" userId="93de6784688c60ce" providerId="LiveId" clId="{EC53C8DD-4C77-4EB4-9572-B810E4F9828A}" dt="2023-09-09T02:18:34.668" v="2326"/>
        <pc:sldMkLst>
          <pc:docMk/>
          <pc:sldMk cId="1853501389" sldId="257"/>
        </pc:sldMkLst>
        <pc:spChg chg="mod">
          <ac:chgData name="Julius McMillon" userId="93de6784688c60ce" providerId="LiveId" clId="{EC53C8DD-4C77-4EB4-9572-B810E4F9828A}" dt="2023-08-08T23:03:35.986" v="20" actId="26606"/>
          <ac:spMkLst>
            <pc:docMk/>
            <pc:sldMk cId="1853501389" sldId="257"/>
            <ac:spMk id="2" creationId="{9064A7CB-09CE-8B6B-BAAD-D40AE17AF299}"/>
          </ac:spMkLst>
        </pc:spChg>
        <pc:spChg chg="add del mod">
          <ac:chgData name="Julius McMillon" userId="93de6784688c60ce" providerId="LiveId" clId="{EC53C8DD-4C77-4EB4-9572-B810E4F9828A}" dt="2023-08-08T23:03:35.986" v="20" actId="26606"/>
          <ac:spMkLst>
            <pc:docMk/>
            <pc:sldMk cId="1853501389" sldId="257"/>
            <ac:spMk id="3" creationId="{14368D6A-5717-9CFB-60C8-0335F52D73AC}"/>
          </ac:spMkLst>
        </pc:spChg>
        <pc:spChg chg="add del">
          <ac:chgData name="Julius McMillon" userId="93de6784688c60ce" providerId="LiveId" clId="{EC53C8DD-4C77-4EB4-9572-B810E4F9828A}" dt="2023-08-08T23:03:35.986" v="20" actId="26606"/>
          <ac:spMkLst>
            <pc:docMk/>
            <pc:sldMk cId="1853501389" sldId="257"/>
            <ac:spMk id="6" creationId="{9F7D5CDA-D291-4307-BF55-1381FED29634}"/>
          </ac:spMkLst>
        </pc:spChg>
        <pc:spChg chg="add del">
          <ac:chgData name="Julius McMillon" userId="93de6784688c60ce" providerId="LiveId" clId="{EC53C8DD-4C77-4EB4-9572-B810E4F9828A}" dt="2023-08-08T23:03:19.811" v="11" actId="26606"/>
          <ac:spMkLst>
            <pc:docMk/>
            <pc:sldMk cId="1853501389" sldId="257"/>
            <ac:spMk id="8" creationId="{8D6EA299-0840-6DEA-E670-C49AEBC87E89}"/>
          </ac:spMkLst>
        </pc:spChg>
        <pc:spChg chg="add del">
          <ac:chgData name="Julius McMillon" userId="93de6784688c60ce" providerId="LiveId" clId="{EC53C8DD-4C77-4EB4-9572-B810E4F9828A}" dt="2023-08-08T23:03:19.811" v="11" actId="26606"/>
          <ac:spMkLst>
            <pc:docMk/>
            <pc:sldMk cId="1853501389" sldId="257"/>
            <ac:spMk id="11" creationId="{AE3A741D-C19B-960A-5803-1C5887147820}"/>
          </ac:spMkLst>
        </pc:spChg>
        <pc:spChg chg="add del">
          <ac:chgData name="Julius McMillon" userId="93de6784688c60ce" providerId="LiveId" clId="{EC53C8DD-4C77-4EB4-9572-B810E4F9828A}" dt="2023-08-08T23:02:13.943" v="6" actId="26606"/>
          <ac:spMkLst>
            <pc:docMk/>
            <pc:sldMk cId="1853501389" sldId="257"/>
            <ac:spMk id="12" creationId="{5D7F64A8-D625-4F61-A290-B499BB62ACFF}"/>
          </ac:spMkLst>
        </pc:spChg>
        <pc:spChg chg="add del">
          <ac:chgData name="Julius McMillon" userId="93de6784688c60ce" providerId="LiveId" clId="{EC53C8DD-4C77-4EB4-9572-B810E4F9828A}" dt="2023-08-08T23:03:19.811" v="11" actId="26606"/>
          <ac:spMkLst>
            <pc:docMk/>
            <pc:sldMk cId="1853501389" sldId="257"/>
            <ac:spMk id="13" creationId="{9C3A50E9-9119-7BC3-083B-2D84CCC78E47}"/>
          </ac:spMkLst>
        </pc:spChg>
        <pc:spChg chg="add del">
          <ac:chgData name="Julius McMillon" userId="93de6784688c60ce" providerId="LiveId" clId="{EC53C8DD-4C77-4EB4-9572-B810E4F9828A}" dt="2023-08-08T23:03:19.811" v="11" actId="26606"/>
          <ac:spMkLst>
            <pc:docMk/>
            <pc:sldMk cId="1853501389" sldId="257"/>
            <ac:spMk id="15" creationId="{DC39DE25-0E4E-0AA7-0932-1D78C2372786}"/>
          </ac:spMkLst>
        </pc:spChg>
        <pc:spChg chg="add del">
          <ac:chgData name="Julius McMillon" userId="93de6784688c60ce" providerId="LiveId" clId="{EC53C8DD-4C77-4EB4-9572-B810E4F9828A}" dt="2023-08-08T23:03:21.400" v="13" actId="26606"/>
          <ac:spMkLst>
            <pc:docMk/>
            <pc:sldMk cId="1853501389" sldId="257"/>
            <ac:spMk id="18" creationId="{AF6CB648-9554-488A-B457-99CAAD1DA528}"/>
          </ac:spMkLst>
        </pc:spChg>
        <pc:spChg chg="add del">
          <ac:chgData name="Julius McMillon" userId="93de6784688c60ce" providerId="LiveId" clId="{EC53C8DD-4C77-4EB4-9572-B810E4F9828A}" dt="2023-08-08T23:03:21.400" v="13" actId="26606"/>
          <ac:spMkLst>
            <pc:docMk/>
            <pc:sldMk cId="1853501389" sldId="257"/>
            <ac:spMk id="19" creationId="{E1ED8A68-A582-AC62-104E-E319E9DB340C}"/>
          </ac:spMkLst>
        </pc:spChg>
        <pc:spChg chg="add del">
          <ac:chgData name="Julius McMillon" userId="93de6784688c60ce" providerId="LiveId" clId="{EC53C8DD-4C77-4EB4-9572-B810E4F9828A}" dt="2023-08-08T23:03:24.224" v="15" actId="26606"/>
          <ac:spMkLst>
            <pc:docMk/>
            <pc:sldMk cId="1853501389" sldId="257"/>
            <ac:spMk id="21" creationId="{9E6671AF-110C-4E4D-BEB4-1323A3136D1B}"/>
          </ac:spMkLst>
        </pc:spChg>
        <pc:spChg chg="add del">
          <ac:chgData name="Julius McMillon" userId="93de6784688c60ce" providerId="LiveId" clId="{EC53C8DD-4C77-4EB4-9572-B810E4F9828A}" dt="2023-08-08T23:03:32.355" v="17" actId="26606"/>
          <ac:spMkLst>
            <pc:docMk/>
            <pc:sldMk cId="1853501389" sldId="257"/>
            <ac:spMk id="23" creationId="{80DF40B2-80F7-4E71-B46C-284163F3654A}"/>
          </ac:spMkLst>
        </pc:spChg>
        <pc:spChg chg="add del">
          <ac:chgData name="Julius McMillon" userId="93de6784688c60ce" providerId="LiveId" clId="{EC53C8DD-4C77-4EB4-9572-B810E4F9828A}" dt="2023-08-08T23:03:35.977" v="19" actId="26606"/>
          <ac:spMkLst>
            <pc:docMk/>
            <pc:sldMk cId="1853501389" sldId="257"/>
            <ac:spMk id="25" creationId="{9F7D5CDA-D291-4307-BF55-1381FED29634}"/>
          </ac:spMkLst>
        </pc:spChg>
        <pc:spChg chg="add">
          <ac:chgData name="Julius McMillon" userId="93de6784688c60ce" providerId="LiveId" clId="{EC53C8DD-4C77-4EB4-9572-B810E4F9828A}" dt="2023-08-08T23:03:35.986" v="20" actId="26606"/>
          <ac:spMkLst>
            <pc:docMk/>
            <pc:sldMk cId="1853501389" sldId="257"/>
            <ac:spMk id="28" creationId="{80DF40B2-80F7-4E71-B46C-284163F3654A}"/>
          </ac:spMkLst>
        </pc:spChg>
        <pc:spChg chg="add">
          <ac:chgData name="Julius McMillon" userId="93de6784688c60ce" providerId="LiveId" clId="{EC53C8DD-4C77-4EB4-9572-B810E4F9828A}" dt="2023-08-08T23:03:35.986" v="20" actId="26606"/>
          <ac:spMkLst>
            <pc:docMk/>
            <pc:sldMk cId="1853501389" sldId="257"/>
            <ac:spMk id="29" creationId="{14368D6A-5717-9CFB-60C8-0335F52D73AC}"/>
          </ac:spMkLst>
        </pc:spChg>
        <pc:grpChg chg="add del">
          <ac:chgData name="Julius McMillon" userId="93de6784688c60ce" providerId="LiveId" clId="{EC53C8DD-4C77-4EB4-9572-B810E4F9828A}" dt="2023-08-08T23:02:11.210" v="5" actId="26606"/>
          <ac:grpSpMkLst>
            <pc:docMk/>
            <pc:sldMk cId="1853501389" sldId="257"/>
            <ac:grpSpMk id="17" creationId="{C54A2A4D-19EF-3552-F383-6AD9587C8AFC}"/>
          </ac:grpSpMkLst>
        </pc:grpChg>
        <pc:graphicFrameChg chg="add del">
          <ac:chgData name="Julius McMillon" userId="93de6784688c60ce" providerId="LiveId" clId="{EC53C8DD-4C77-4EB4-9572-B810E4F9828A}" dt="2023-08-08T23:03:35.977" v="19" actId="26606"/>
          <ac:graphicFrameMkLst>
            <pc:docMk/>
            <pc:sldMk cId="1853501389" sldId="257"/>
            <ac:graphicFrameMk id="26" creationId="{4B3BBF1B-50FD-626B-E6B6-34AA9688F0F2}"/>
          </ac:graphicFrameMkLst>
        </pc:graphicFrameChg>
        <pc:picChg chg="add mod ord">
          <ac:chgData name="Julius McMillon" userId="93de6784688c60ce" providerId="LiveId" clId="{EC53C8DD-4C77-4EB4-9572-B810E4F9828A}" dt="2023-08-08T23:04:13.793" v="23" actId="14826"/>
          <ac:picMkLst>
            <pc:docMk/>
            <pc:sldMk cId="1853501389" sldId="257"/>
            <ac:picMk id="5" creationId="{7C473B1A-2AB1-CCDD-2A74-C0B4E40DF042}"/>
          </ac:picMkLst>
        </pc:picChg>
        <pc:picChg chg="add del mod ord">
          <ac:chgData name="Julius McMillon" userId="93de6784688c60ce" providerId="LiveId" clId="{EC53C8DD-4C77-4EB4-9572-B810E4F9828A}" dt="2023-08-08T23:02:13.943" v="6" actId="26606"/>
          <ac:picMkLst>
            <pc:docMk/>
            <pc:sldMk cId="1853501389" sldId="257"/>
            <ac:picMk id="7" creationId="{5F032B2B-3AA8-7F1C-A2B2-729F4FFB2D17}"/>
          </ac:picMkLst>
        </pc:picChg>
        <pc:picChg chg="add del">
          <ac:chgData name="Julius McMillon" userId="93de6784688c60ce" providerId="LiveId" clId="{EC53C8DD-4C77-4EB4-9572-B810E4F9828A}" dt="2023-08-08T23:02:13.943" v="6" actId="26606"/>
          <ac:picMkLst>
            <pc:docMk/>
            <pc:sldMk cId="1853501389" sldId="257"/>
            <ac:picMk id="9" creationId="{E34E584B-62A7-461A-A903-829A8CDF02EF}"/>
          </ac:picMkLst>
        </pc:picChg>
      </pc:sldChg>
      <pc:sldChg chg="addSp delSp modSp mod modTransition setBg">
        <pc:chgData name="Julius McMillon" userId="93de6784688c60ce" providerId="LiveId" clId="{EC53C8DD-4C77-4EB4-9572-B810E4F9828A}" dt="2023-09-09T02:18:43.446" v="2327"/>
        <pc:sldMkLst>
          <pc:docMk/>
          <pc:sldMk cId="706920562" sldId="258"/>
        </pc:sldMkLst>
        <pc:spChg chg="mod">
          <ac:chgData name="Julius McMillon" userId="93de6784688c60ce" providerId="LiveId" clId="{EC53C8DD-4C77-4EB4-9572-B810E4F9828A}" dt="2023-08-09T03:59:57.780" v="269" actId="1076"/>
          <ac:spMkLst>
            <pc:docMk/>
            <pc:sldMk cId="706920562" sldId="258"/>
            <ac:spMk id="2" creationId="{9064A7CB-09CE-8B6B-BAAD-D40AE17AF299}"/>
          </ac:spMkLst>
        </pc:spChg>
        <pc:spChg chg="mod">
          <ac:chgData name="Julius McMillon" userId="93de6784688c60ce" providerId="LiveId" clId="{EC53C8DD-4C77-4EB4-9572-B810E4F9828A}" dt="2023-08-11T22:06:30.845" v="275" actId="1076"/>
          <ac:spMkLst>
            <pc:docMk/>
            <pc:sldMk cId="706920562" sldId="258"/>
            <ac:spMk id="3" creationId="{14368D6A-5717-9CFB-60C8-0335F52D73AC}"/>
          </ac:spMkLst>
        </pc:spChg>
        <pc:spChg chg="add del">
          <ac:chgData name="Julius McMillon" userId="93de6784688c60ce" providerId="LiveId" clId="{EC53C8DD-4C77-4EB4-9572-B810E4F9828A}" dt="2023-08-08T23:05:10.933" v="26" actId="26606"/>
          <ac:spMkLst>
            <pc:docMk/>
            <pc:sldMk cId="706920562" sldId="258"/>
            <ac:spMk id="9" creationId="{9F7D5CDA-D291-4307-BF55-1381FED29634}"/>
          </ac:spMkLst>
        </pc:spChg>
        <pc:spChg chg="add del">
          <ac:chgData name="Julius McMillon" userId="93de6784688c60ce" providerId="LiveId" clId="{EC53C8DD-4C77-4EB4-9572-B810E4F9828A}" dt="2023-08-08T23:05:10.929" v="25" actId="26606"/>
          <ac:spMkLst>
            <pc:docMk/>
            <pc:sldMk cId="706920562" sldId="258"/>
            <ac:spMk id="14" creationId="{79477870-C64A-4E35-8F2F-05B7114F3C74}"/>
          </ac:spMkLst>
        </pc:spChg>
        <pc:spChg chg="add del">
          <ac:chgData name="Julius McMillon" userId="93de6784688c60ce" providerId="LiveId" clId="{EC53C8DD-4C77-4EB4-9572-B810E4F9828A}" dt="2023-08-08T23:05:10.929" v="25" actId="26606"/>
          <ac:spMkLst>
            <pc:docMk/>
            <pc:sldMk cId="706920562" sldId="258"/>
            <ac:spMk id="16" creationId="{8AEA628B-C8FF-4D0B-B111-F101F580B15D}"/>
          </ac:spMkLst>
        </pc:spChg>
        <pc:spChg chg="add del">
          <ac:chgData name="Julius McMillon" userId="93de6784688c60ce" providerId="LiveId" clId="{EC53C8DD-4C77-4EB4-9572-B810E4F9828A}" dt="2023-08-08T23:05:10.929" v="25" actId="26606"/>
          <ac:spMkLst>
            <pc:docMk/>
            <pc:sldMk cId="706920562" sldId="258"/>
            <ac:spMk id="18" creationId="{42663BD0-064C-40FC-A331-F49FCA9536AA}"/>
          </ac:spMkLst>
        </pc:spChg>
        <pc:spChg chg="add del">
          <ac:chgData name="Julius McMillon" userId="93de6784688c60ce" providerId="LiveId" clId="{EC53C8DD-4C77-4EB4-9572-B810E4F9828A}" dt="2023-08-09T03:13:16.564" v="71" actId="26606"/>
          <ac:spMkLst>
            <pc:docMk/>
            <pc:sldMk cId="706920562" sldId="258"/>
            <ac:spMk id="26" creationId="{04812C46-200A-4DEB-A05E-3ED6C68C2387}"/>
          </ac:spMkLst>
        </pc:spChg>
        <pc:spChg chg="add del">
          <ac:chgData name="Julius McMillon" userId="93de6784688c60ce" providerId="LiveId" clId="{EC53C8DD-4C77-4EB4-9572-B810E4F9828A}" dt="2023-08-09T03:13:16.564" v="71" actId="26606"/>
          <ac:spMkLst>
            <pc:docMk/>
            <pc:sldMk cId="706920562" sldId="258"/>
            <ac:spMk id="28" creationId="{D1EA859B-E555-4109-94F3-6700E046E008}"/>
          </ac:spMkLst>
        </pc:spChg>
        <pc:spChg chg="add del">
          <ac:chgData name="Julius McMillon" userId="93de6784688c60ce" providerId="LiveId" clId="{EC53C8DD-4C77-4EB4-9572-B810E4F9828A}" dt="2023-08-09T03:13:16.552" v="70" actId="26606"/>
          <ac:spMkLst>
            <pc:docMk/>
            <pc:sldMk cId="706920562" sldId="258"/>
            <ac:spMk id="33" creationId="{B210AC1D-4063-4C6E-9528-FA9C4C0C18E6}"/>
          </ac:spMkLst>
        </pc:spChg>
        <pc:spChg chg="add del">
          <ac:chgData name="Julius McMillon" userId="93de6784688c60ce" providerId="LiveId" clId="{EC53C8DD-4C77-4EB4-9572-B810E4F9828A}" dt="2023-08-09T03:13:16.552" v="70" actId="26606"/>
          <ac:spMkLst>
            <pc:docMk/>
            <pc:sldMk cId="706920562" sldId="258"/>
            <ac:spMk id="35" creationId="{02F8C595-E68C-4306-AED8-DC7826A0A506}"/>
          </ac:spMkLst>
        </pc:spChg>
        <pc:spChg chg="add del">
          <ac:chgData name="Julius McMillon" userId="93de6784688c60ce" providerId="LiveId" clId="{EC53C8DD-4C77-4EB4-9572-B810E4F9828A}" dt="2023-08-09T03:57:13.305" v="137" actId="26606"/>
          <ac:spMkLst>
            <pc:docMk/>
            <pc:sldMk cId="706920562" sldId="258"/>
            <ac:spMk id="37" creationId="{04812C46-200A-4DEB-A05E-3ED6C68C2387}"/>
          </ac:spMkLst>
        </pc:spChg>
        <pc:spChg chg="add del">
          <ac:chgData name="Julius McMillon" userId="93de6784688c60ce" providerId="LiveId" clId="{EC53C8DD-4C77-4EB4-9572-B810E4F9828A}" dt="2023-08-09T03:57:13.305" v="137" actId="26606"/>
          <ac:spMkLst>
            <pc:docMk/>
            <pc:sldMk cId="706920562" sldId="258"/>
            <ac:spMk id="38" creationId="{D1EA859B-E555-4109-94F3-6700E046E008}"/>
          </ac:spMkLst>
        </pc:spChg>
        <pc:spChg chg="add">
          <ac:chgData name="Julius McMillon" userId="93de6784688c60ce" providerId="LiveId" clId="{EC53C8DD-4C77-4EB4-9572-B810E4F9828A}" dt="2023-08-09T03:57:13.305" v="137" actId="26606"/>
          <ac:spMkLst>
            <pc:docMk/>
            <pc:sldMk cId="706920562" sldId="258"/>
            <ac:spMk id="43" creationId="{04812C46-200A-4DEB-A05E-3ED6C68C2387}"/>
          </ac:spMkLst>
        </pc:spChg>
        <pc:spChg chg="add">
          <ac:chgData name="Julius McMillon" userId="93de6784688c60ce" providerId="LiveId" clId="{EC53C8DD-4C77-4EB4-9572-B810E4F9828A}" dt="2023-08-09T03:57:13.305" v="137" actId="26606"/>
          <ac:spMkLst>
            <pc:docMk/>
            <pc:sldMk cId="706920562" sldId="258"/>
            <ac:spMk id="45" creationId="{D1EA859B-E555-4109-94F3-6700E046E008}"/>
          </ac:spMkLst>
        </pc:spChg>
        <pc:grpChg chg="add del">
          <ac:chgData name="Julius McMillon" userId="93de6784688c60ce" providerId="LiveId" clId="{EC53C8DD-4C77-4EB4-9572-B810E4F9828A}" dt="2023-08-09T03:11:58.547" v="60" actId="26606"/>
          <ac:grpSpMkLst>
            <pc:docMk/>
            <pc:sldMk cId="706920562" sldId="258"/>
            <ac:grpSpMk id="20" creationId="{C54A2A4D-19EF-3552-F383-6AD9587C8AFC}"/>
          </ac:grpSpMkLst>
        </pc:grpChg>
        <pc:picChg chg="add mod ord">
          <ac:chgData name="Julius McMillon" userId="93de6784688c60ce" providerId="LiveId" clId="{EC53C8DD-4C77-4EB4-9572-B810E4F9828A}" dt="2023-08-09T03:57:39.384" v="142" actId="1076"/>
          <ac:picMkLst>
            <pc:docMk/>
            <pc:sldMk cId="706920562" sldId="258"/>
            <ac:picMk id="5" creationId="{295C6FA7-1745-0DD3-F839-7F6EA8235355}"/>
          </ac:picMkLst>
        </pc:picChg>
      </pc:sldChg>
      <pc:sldChg chg="del">
        <pc:chgData name="Julius McMillon" userId="93de6784688c60ce" providerId="LiveId" clId="{EC53C8DD-4C77-4EB4-9572-B810E4F9828A}" dt="2023-08-11T22:09:19.274" v="276" actId="47"/>
        <pc:sldMkLst>
          <pc:docMk/>
          <pc:sldMk cId="2199953058" sldId="259"/>
        </pc:sldMkLst>
      </pc:sldChg>
      <pc:sldChg chg="addSp delSp modSp mod modTransition setBg">
        <pc:chgData name="Julius McMillon" userId="93de6784688c60ce" providerId="LiveId" clId="{EC53C8DD-4C77-4EB4-9572-B810E4F9828A}" dt="2023-09-09T02:20:05.629" v="2337"/>
        <pc:sldMkLst>
          <pc:docMk/>
          <pc:sldMk cId="1590617905" sldId="260"/>
        </pc:sldMkLst>
        <pc:spChg chg="mod">
          <ac:chgData name="Julius McMillon" userId="93de6784688c60ce" providerId="LiveId" clId="{EC53C8DD-4C77-4EB4-9572-B810E4F9828A}" dt="2023-08-12T16:35:30.563" v="2258" actId="26606"/>
          <ac:spMkLst>
            <pc:docMk/>
            <pc:sldMk cId="1590617905" sldId="260"/>
            <ac:spMk id="2" creationId="{9064A7CB-09CE-8B6B-BAAD-D40AE17AF299}"/>
          </ac:spMkLst>
        </pc:spChg>
        <pc:spChg chg="mod">
          <ac:chgData name="Julius McMillon" userId="93de6784688c60ce" providerId="LiveId" clId="{EC53C8DD-4C77-4EB4-9572-B810E4F9828A}" dt="2023-08-12T16:35:30.563" v="2258" actId="26606"/>
          <ac:spMkLst>
            <pc:docMk/>
            <pc:sldMk cId="1590617905" sldId="260"/>
            <ac:spMk id="3" creationId="{14368D6A-5717-9CFB-60C8-0335F52D73AC}"/>
          </ac:spMkLst>
        </pc:spChg>
        <pc:spChg chg="add del">
          <ac:chgData name="Julius McMillon" userId="93de6784688c60ce" providerId="LiveId" clId="{EC53C8DD-4C77-4EB4-9572-B810E4F9828A}" dt="2023-08-12T16:35:01.601" v="2253" actId="26606"/>
          <ac:spMkLst>
            <pc:docMk/>
            <pc:sldMk cId="1590617905" sldId="260"/>
            <ac:spMk id="14" creationId="{55C01129-3453-464D-A870-ED71C6E89D60}"/>
          </ac:spMkLst>
        </pc:spChg>
        <pc:spChg chg="add del">
          <ac:chgData name="Julius McMillon" userId="93de6784688c60ce" providerId="LiveId" clId="{EC53C8DD-4C77-4EB4-9572-B810E4F9828A}" dt="2023-08-12T16:35:01.601" v="2253" actId="26606"/>
          <ac:spMkLst>
            <pc:docMk/>
            <pc:sldMk cId="1590617905" sldId="260"/>
            <ac:spMk id="16" creationId="{9D2781A6-5C82-4764-B489-F9A599C0A7EB}"/>
          </ac:spMkLst>
        </pc:spChg>
        <pc:spChg chg="add del">
          <ac:chgData name="Julius McMillon" userId="93de6784688c60ce" providerId="LiveId" clId="{EC53C8DD-4C77-4EB4-9572-B810E4F9828A}" dt="2023-08-12T16:35:08.740" v="2255" actId="26606"/>
          <ac:spMkLst>
            <pc:docMk/>
            <pc:sldMk cId="1590617905" sldId="260"/>
            <ac:spMk id="18" creationId="{55C01129-3453-464D-A870-ED71C6E89D60}"/>
          </ac:spMkLst>
        </pc:spChg>
        <pc:spChg chg="add del">
          <ac:chgData name="Julius McMillon" userId="93de6784688c60ce" providerId="LiveId" clId="{EC53C8DD-4C77-4EB4-9572-B810E4F9828A}" dt="2023-08-12T16:35:08.740" v="2255" actId="26606"/>
          <ac:spMkLst>
            <pc:docMk/>
            <pc:sldMk cId="1590617905" sldId="260"/>
            <ac:spMk id="19" creationId="{9D2781A6-5C82-4764-B489-F9A599C0A7EB}"/>
          </ac:spMkLst>
        </pc:spChg>
        <pc:spChg chg="add del">
          <ac:chgData name="Julius McMillon" userId="93de6784688c60ce" providerId="LiveId" clId="{EC53C8DD-4C77-4EB4-9572-B810E4F9828A}" dt="2023-08-12T16:35:30.556" v="2257" actId="26606"/>
          <ac:spMkLst>
            <pc:docMk/>
            <pc:sldMk cId="1590617905" sldId="260"/>
            <ac:spMk id="21" creationId="{2172A0AC-3DCE-4672-BCAF-28FEF91F6020}"/>
          </ac:spMkLst>
        </pc:spChg>
        <pc:spChg chg="add del">
          <ac:chgData name="Julius McMillon" userId="93de6784688c60ce" providerId="LiveId" clId="{EC53C8DD-4C77-4EB4-9572-B810E4F9828A}" dt="2023-08-12T16:35:30.556" v="2257" actId="26606"/>
          <ac:spMkLst>
            <pc:docMk/>
            <pc:sldMk cId="1590617905" sldId="260"/>
            <ac:spMk id="22" creationId="{AE6F1C77-EDC9-4C5F-8C1C-62DD46BDA3C3}"/>
          </ac:spMkLst>
        </pc:spChg>
        <pc:spChg chg="add">
          <ac:chgData name="Julius McMillon" userId="93de6784688c60ce" providerId="LiveId" clId="{EC53C8DD-4C77-4EB4-9572-B810E4F9828A}" dt="2023-08-12T16:35:30.563" v="2258" actId="26606"/>
          <ac:spMkLst>
            <pc:docMk/>
            <pc:sldMk cId="1590617905" sldId="260"/>
            <ac:spMk id="24" creationId="{21AC6A30-4F22-4C0F-B278-19C5B8A80C55}"/>
          </ac:spMkLst>
        </pc:spChg>
        <pc:spChg chg="add">
          <ac:chgData name="Julius McMillon" userId="93de6784688c60ce" providerId="LiveId" clId="{EC53C8DD-4C77-4EB4-9572-B810E4F9828A}" dt="2023-08-12T16:35:30.563" v="2258" actId="26606"/>
          <ac:spMkLst>
            <pc:docMk/>
            <pc:sldMk cId="1590617905" sldId="260"/>
            <ac:spMk id="25" creationId="{BB4335AD-65B1-44E4-90AF-264024FE4BD2}"/>
          </ac:spMkLst>
        </pc:spChg>
        <pc:picChg chg="add del mod">
          <ac:chgData name="Julius McMillon" userId="93de6784688c60ce" providerId="LiveId" clId="{EC53C8DD-4C77-4EB4-9572-B810E4F9828A}" dt="2023-08-12T16:23:14.275" v="2205" actId="478"/>
          <ac:picMkLst>
            <pc:docMk/>
            <pc:sldMk cId="1590617905" sldId="260"/>
            <ac:picMk id="5" creationId="{84A23628-12DB-E7BD-27A2-D3D628D00094}"/>
          </ac:picMkLst>
        </pc:picChg>
        <pc:picChg chg="add mod">
          <ac:chgData name="Julius McMillon" userId="93de6784688c60ce" providerId="LiveId" clId="{EC53C8DD-4C77-4EB4-9572-B810E4F9828A}" dt="2023-08-12T16:35:30.563" v="2258" actId="26606"/>
          <ac:picMkLst>
            <pc:docMk/>
            <pc:sldMk cId="1590617905" sldId="260"/>
            <ac:picMk id="7" creationId="{E98C1EC7-467C-BEF6-F6D4-9F5900251D5A}"/>
          </ac:picMkLst>
        </pc:picChg>
        <pc:picChg chg="add mod ord">
          <ac:chgData name="Julius McMillon" userId="93de6784688c60ce" providerId="LiveId" clId="{EC53C8DD-4C77-4EB4-9572-B810E4F9828A}" dt="2023-08-12T16:35:30.563" v="2258" actId="26606"/>
          <ac:picMkLst>
            <pc:docMk/>
            <pc:sldMk cId="1590617905" sldId="260"/>
            <ac:picMk id="9" creationId="{EC008F91-E7FD-15F7-0F29-EEE235A316C4}"/>
          </ac:picMkLst>
        </pc:picChg>
        <pc:picChg chg="add mod">
          <ac:chgData name="Julius McMillon" userId="93de6784688c60ce" providerId="LiveId" clId="{EC53C8DD-4C77-4EB4-9572-B810E4F9828A}" dt="2023-08-12T16:36:18.367" v="2261" actId="1076"/>
          <ac:picMkLst>
            <pc:docMk/>
            <pc:sldMk cId="1590617905" sldId="260"/>
            <ac:picMk id="11" creationId="{8D02C18D-D6CD-F794-A3DD-0DC1D00D43FC}"/>
          </ac:picMkLst>
        </pc:picChg>
      </pc:sldChg>
      <pc:sldChg chg="addSp delSp modSp mod modTransition setBg">
        <pc:chgData name="Julius McMillon" userId="93de6784688c60ce" providerId="LiveId" clId="{EC53C8DD-4C77-4EB4-9572-B810E4F9828A}" dt="2023-09-09T02:20:28.468" v="2338"/>
        <pc:sldMkLst>
          <pc:docMk/>
          <pc:sldMk cId="2433708407" sldId="261"/>
        </pc:sldMkLst>
        <pc:spChg chg="mod">
          <ac:chgData name="Julius McMillon" userId="93de6784688c60ce" providerId="LiveId" clId="{EC53C8DD-4C77-4EB4-9572-B810E4F9828A}" dt="2023-08-12T16:36:39.518" v="2264" actId="26606"/>
          <ac:spMkLst>
            <pc:docMk/>
            <pc:sldMk cId="2433708407" sldId="261"/>
            <ac:spMk id="2" creationId="{9064A7CB-09CE-8B6B-BAAD-D40AE17AF299}"/>
          </ac:spMkLst>
        </pc:spChg>
        <pc:spChg chg="mod">
          <ac:chgData name="Julius McMillon" userId="93de6784688c60ce" providerId="LiveId" clId="{EC53C8DD-4C77-4EB4-9572-B810E4F9828A}" dt="2023-08-12T16:36:39.518" v="2264" actId="26606"/>
          <ac:spMkLst>
            <pc:docMk/>
            <pc:sldMk cId="2433708407" sldId="261"/>
            <ac:spMk id="3" creationId="{14368D6A-5717-9CFB-60C8-0335F52D73AC}"/>
          </ac:spMkLst>
        </pc:spChg>
        <pc:spChg chg="add del">
          <ac:chgData name="Julius McMillon" userId="93de6784688c60ce" providerId="LiveId" clId="{EC53C8DD-4C77-4EB4-9572-B810E4F9828A}" dt="2023-08-12T16:36:39.513" v="2263" actId="26606"/>
          <ac:spMkLst>
            <pc:docMk/>
            <pc:sldMk cId="2433708407" sldId="261"/>
            <ac:spMk id="10" creationId="{9AA72BD9-2C5A-4EDC-931F-5AA08EACA0F3}"/>
          </ac:spMkLst>
        </pc:spChg>
        <pc:spChg chg="add del">
          <ac:chgData name="Julius McMillon" userId="93de6784688c60ce" providerId="LiveId" clId="{EC53C8DD-4C77-4EB4-9572-B810E4F9828A}" dt="2023-08-12T16:36:39.513" v="2263" actId="26606"/>
          <ac:spMkLst>
            <pc:docMk/>
            <pc:sldMk cId="2433708407" sldId="261"/>
            <ac:spMk id="12" creationId="{DD3981AC-7B61-4947-BCF3-F7AA7FA385B9}"/>
          </ac:spMkLst>
        </pc:spChg>
        <pc:spChg chg="add del">
          <ac:chgData name="Julius McMillon" userId="93de6784688c60ce" providerId="LiveId" clId="{EC53C8DD-4C77-4EB4-9572-B810E4F9828A}" dt="2023-08-12T16:36:39.513" v="2263" actId="26606"/>
          <ac:spMkLst>
            <pc:docMk/>
            <pc:sldMk cId="2433708407" sldId="261"/>
            <ac:spMk id="14" creationId="{55D4142C-5077-457F-A6AD-3FECFDB39685}"/>
          </ac:spMkLst>
        </pc:spChg>
        <pc:spChg chg="add del">
          <ac:chgData name="Julius McMillon" userId="93de6784688c60ce" providerId="LiveId" clId="{EC53C8DD-4C77-4EB4-9572-B810E4F9828A}" dt="2023-08-12T16:36:39.513" v="2263" actId="26606"/>
          <ac:spMkLst>
            <pc:docMk/>
            <pc:sldMk cId="2433708407" sldId="261"/>
            <ac:spMk id="16" creationId="{7A5F0580-5EE9-419F-96EE-B6529EF6E7D0}"/>
          </ac:spMkLst>
        </pc:spChg>
        <pc:spChg chg="add">
          <ac:chgData name="Julius McMillon" userId="93de6784688c60ce" providerId="LiveId" clId="{EC53C8DD-4C77-4EB4-9572-B810E4F9828A}" dt="2023-08-12T16:36:39.518" v="2264" actId="26606"/>
          <ac:spMkLst>
            <pc:docMk/>
            <pc:sldMk cId="2433708407" sldId="261"/>
            <ac:spMk id="18" creationId="{04812C46-200A-4DEB-A05E-3ED6C68C2387}"/>
          </ac:spMkLst>
        </pc:spChg>
        <pc:spChg chg="add">
          <ac:chgData name="Julius McMillon" userId="93de6784688c60ce" providerId="LiveId" clId="{EC53C8DD-4C77-4EB4-9572-B810E4F9828A}" dt="2023-08-12T16:36:39.518" v="2264" actId="26606"/>
          <ac:spMkLst>
            <pc:docMk/>
            <pc:sldMk cId="2433708407" sldId="261"/>
            <ac:spMk id="19" creationId="{D1EA859B-E555-4109-94F3-6700E046E008}"/>
          </ac:spMkLst>
        </pc:spChg>
        <pc:picChg chg="add mod ord">
          <ac:chgData name="Julius McMillon" userId="93de6784688c60ce" providerId="LiveId" clId="{EC53C8DD-4C77-4EB4-9572-B810E4F9828A}" dt="2023-08-12T16:36:39.518" v="2264" actId="26606"/>
          <ac:picMkLst>
            <pc:docMk/>
            <pc:sldMk cId="2433708407" sldId="261"/>
            <ac:picMk id="5" creationId="{92D3784B-BE45-3FC3-C8A6-896E81DD7B93}"/>
          </ac:picMkLst>
        </pc:picChg>
        <pc:picChg chg="add mod">
          <ac:chgData name="Julius McMillon" userId="93de6784688c60ce" providerId="LiveId" clId="{EC53C8DD-4C77-4EB4-9572-B810E4F9828A}" dt="2023-08-12T16:37:30.861" v="2271" actId="1076"/>
          <ac:picMkLst>
            <pc:docMk/>
            <pc:sldMk cId="2433708407" sldId="261"/>
            <ac:picMk id="7" creationId="{3E0AA2ED-7D6A-A3F2-FC50-8A27C6590AE5}"/>
          </ac:picMkLst>
        </pc:picChg>
      </pc:sldChg>
      <pc:sldChg chg="addSp delSp modSp mod modTransition setBg">
        <pc:chgData name="Julius McMillon" userId="93de6784688c60ce" providerId="LiveId" clId="{EC53C8DD-4C77-4EB4-9572-B810E4F9828A}" dt="2023-09-09T02:20:36.663" v="2339"/>
        <pc:sldMkLst>
          <pc:docMk/>
          <pc:sldMk cId="2635896613" sldId="262"/>
        </pc:sldMkLst>
        <pc:spChg chg="mod">
          <ac:chgData name="Julius McMillon" userId="93de6784688c60ce" providerId="LiveId" clId="{EC53C8DD-4C77-4EB4-9572-B810E4F9828A}" dt="2023-08-12T16:38:31.278" v="2280" actId="26606"/>
          <ac:spMkLst>
            <pc:docMk/>
            <pc:sldMk cId="2635896613" sldId="262"/>
            <ac:spMk id="2" creationId="{9064A7CB-09CE-8B6B-BAAD-D40AE17AF299}"/>
          </ac:spMkLst>
        </pc:spChg>
        <pc:spChg chg="mod ord">
          <ac:chgData name="Julius McMillon" userId="93de6784688c60ce" providerId="LiveId" clId="{EC53C8DD-4C77-4EB4-9572-B810E4F9828A}" dt="2023-08-12T16:38:31.278" v="2280" actId="26606"/>
          <ac:spMkLst>
            <pc:docMk/>
            <pc:sldMk cId="2635896613" sldId="262"/>
            <ac:spMk id="3" creationId="{14368D6A-5717-9CFB-60C8-0335F52D73AC}"/>
          </ac:spMkLst>
        </pc:spChg>
        <pc:spChg chg="add del">
          <ac:chgData name="Julius McMillon" userId="93de6784688c60ce" providerId="LiveId" clId="{EC53C8DD-4C77-4EB4-9572-B810E4F9828A}" dt="2023-08-12T16:38:22.423" v="2273" actId="26606"/>
          <ac:spMkLst>
            <pc:docMk/>
            <pc:sldMk cId="2635896613" sldId="262"/>
            <ac:spMk id="10" creationId="{B1595A09-E336-4D1B-9B3A-06A2287A54E2}"/>
          </ac:spMkLst>
        </pc:spChg>
        <pc:spChg chg="add del">
          <ac:chgData name="Julius McMillon" userId="93de6784688c60ce" providerId="LiveId" clId="{EC53C8DD-4C77-4EB4-9572-B810E4F9828A}" dt="2023-08-12T16:38:22.423" v="2273" actId="26606"/>
          <ac:spMkLst>
            <pc:docMk/>
            <pc:sldMk cId="2635896613" sldId="262"/>
            <ac:spMk id="12" creationId="{3540989C-C7B8-473B-BF87-6F2DA6A90006}"/>
          </ac:spMkLst>
        </pc:spChg>
        <pc:spChg chg="add del">
          <ac:chgData name="Julius McMillon" userId="93de6784688c60ce" providerId="LiveId" clId="{EC53C8DD-4C77-4EB4-9572-B810E4F9828A}" dt="2023-08-12T16:38:24.888" v="2275" actId="26606"/>
          <ac:spMkLst>
            <pc:docMk/>
            <pc:sldMk cId="2635896613" sldId="262"/>
            <ac:spMk id="14" creationId="{04812C46-200A-4DEB-A05E-3ED6C68C2387}"/>
          </ac:spMkLst>
        </pc:spChg>
        <pc:spChg chg="add del">
          <ac:chgData name="Julius McMillon" userId="93de6784688c60ce" providerId="LiveId" clId="{EC53C8DD-4C77-4EB4-9572-B810E4F9828A}" dt="2023-08-12T16:38:24.888" v="2275" actId="26606"/>
          <ac:spMkLst>
            <pc:docMk/>
            <pc:sldMk cId="2635896613" sldId="262"/>
            <ac:spMk id="15" creationId="{D1EA859B-E555-4109-94F3-6700E046E008}"/>
          </ac:spMkLst>
        </pc:spChg>
        <pc:spChg chg="add del">
          <ac:chgData name="Julius McMillon" userId="93de6784688c60ce" providerId="LiveId" clId="{EC53C8DD-4C77-4EB4-9572-B810E4F9828A}" dt="2023-08-12T16:38:28.793" v="2277" actId="26606"/>
          <ac:spMkLst>
            <pc:docMk/>
            <pc:sldMk cId="2635896613" sldId="262"/>
            <ac:spMk id="17" creationId="{04812C46-200A-4DEB-A05E-3ED6C68C2387}"/>
          </ac:spMkLst>
        </pc:spChg>
        <pc:spChg chg="add del">
          <ac:chgData name="Julius McMillon" userId="93de6784688c60ce" providerId="LiveId" clId="{EC53C8DD-4C77-4EB4-9572-B810E4F9828A}" dt="2023-08-12T16:38:28.793" v="2277" actId="26606"/>
          <ac:spMkLst>
            <pc:docMk/>
            <pc:sldMk cId="2635896613" sldId="262"/>
            <ac:spMk id="18" creationId="{D1EA859B-E555-4109-94F3-6700E046E008}"/>
          </ac:spMkLst>
        </pc:spChg>
        <pc:spChg chg="add del">
          <ac:chgData name="Julius McMillon" userId="93de6784688c60ce" providerId="LiveId" clId="{EC53C8DD-4C77-4EB4-9572-B810E4F9828A}" dt="2023-08-12T16:38:31.268" v="2279" actId="26606"/>
          <ac:spMkLst>
            <pc:docMk/>
            <pc:sldMk cId="2635896613" sldId="262"/>
            <ac:spMk id="20" creationId="{9F79630B-0F0B-446E-A637-38FA8F61D10E}"/>
          </ac:spMkLst>
        </pc:spChg>
        <pc:spChg chg="add del">
          <ac:chgData name="Julius McMillon" userId="93de6784688c60ce" providerId="LiveId" clId="{EC53C8DD-4C77-4EB4-9572-B810E4F9828A}" dt="2023-08-12T16:38:31.268" v="2279" actId="26606"/>
          <ac:spMkLst>
            <pc:docMk/>
            <pc:sldMk cId="2635896613" sldId="262"/>
            <ac:spMk id="21" creationId="{B3437C99-FC8E-4311-B48A-F0C4C329B154}"/>
          </ac:spMkLst>
        </pc:spChg>
        <pc:spChg chg="add">
          <ac:chgData name="Julius McMillon" userId="93de6784688c60ce" providerId="LiveId" clId="{EC53C8DD-4C77-4EB4-9572-B810E4F9828A}" dt="2023-08-12T16:38:31.278" v="2280" actId="26606"/>
          <ac:spMkLst>
            <pc:docMk/>
            <pc:sldMk cId="2635896613" sldId="262"/>
            <ac:spMk id="23" creationId="{B1595A09-E336-4D1B-9B3A-06A2287A54E2}"/>
          </ac:spMkLst>
        </pc:spChg>
        <pc:spChg chg="add">
          <ac:chgData name="Julius McMillon" userId="93de6784688c60ce" providerId="LiveId" clId="{EC53C8DD-4C77-4EB4-9572-B810E4F9828A}" dt="2023-08-12T16:38:31.278" v="2280" actId="26606"/>
          <ac:spMkLst>
            <pc:docMk/>
            <pc:sldMk cId="2635896613" sldId="262"/>
            <ac:spMk id="24" creationId="{3540989C-C7B8-473B-BF87-6F2DA6A90006}"/>
          </ac:spMkLst>
        </pc:spChg>
        <pc:picChg chg="add mod ord">
          <ac:chgData name="Julius McMillon" userId="93de6784688c60ce" providerId="LiveId" clId="{EC53C8DD-4C77-4EB4-9572-B810E4F9828A}" dt="2023-08-12T16:38:31.278" v="2280" actId="26606"/>
          <ac:picMkLst>
            <pc:docMk/>
            <pc:sldMk cId="2635896613" sldId="262"/>
            <ac:picMk id="5" creationId="{5DA76C78-CDCC-F6D1-629C-AC826E032D50}"/>
          </ac:picMkLst>
        </pc:picChg>
        <pc:picChg chg="add mod">
          <ac:chgData name="Julius McMillon" userId="93de6784688c60ce" providerId="LiveId" clId="{EC53C8DD-4C77-4EB4-9572-B810E4F9828A}" dt="2023-08-12T16:39:14.520" v="2287" actId="1076"/>
          <ac:picMkLst>
            <pc:docMk/>
            <pc:sldMk cId="2635896613" sldId="262"/>
            <ac:picMk id="7" creationId="{6BA28D03-5213-46E6-F49E-A187C7816386}"/>
          </ac:picMkLst>
        </pc:picChg>
      </pc:sldChg>
      <pc:sldChg chg="addSp delSp modSp mod modTransition setBg">
        <pc:chgData name="Julius McMillon" userId="93de6784688c60ce" providerId="LiveId" clId="{EC53C8DD-4C77-4EB4-9572-B810E4F9828A}" dt="2023-09-09T02:22:05.368" v="2347"/>
        <pc:sldMkLst>
          <pc:docMk/>
          <pc:sldMk cId="334102977" sldId="263"/>
        </pc:sldMkLst>
        <pc:spChg chg="mod">
          <ac:chgData name="Julius McMillon" userId="93de6784688c60ce" providerId="LiveId" clId="{EC53C8DD-4C77-4EB4-9572-B810E4F9828A}" dt="2023-08-12T00:54:40.569" v="779" actId="26606"/>
          <ac:spMkLst>
            <pc:docMk/>
            <pc:sldMk cId="334102977" sldId="263"/>
            <ac:spMk id="2" creationId="{9064A7CB-09CE-8B6B-BAAD-D40AE17AF299}"/>
          </ac:spMkLst>
        </pc:spChg>
        <pc:spChg chg="add del mod">
          <ac:chgData name="Julius McMillon" userId="93de6784688c60ce" providerId="LiveId" clId="{EC53C8DD-4C77-4EB4-9572-B810E4F9828A}" dt="2023-08-09T03:47:58.481" v="133" actId="26606"/>
          <ac:spMkLst>
            <pc:docMk/>
            <pc:sldMk cId="334102977" sldId="263"/>
            <ac:spMk id="3" creationId="{14368D6A-5717-9CFB-60C8-0335F52D73AC}"/>
          </ac:spMkLst>
        </pc:spChg>
        <pc:spChg chg="add del">
          <ac:chgData name="Julius McMillon" userId="93de6784688c60ce" providerId="LiveId" clId="{EC53C8DD-4C77-4EB4-9572-B810E4F9828A}" dt="2023-08-09T03:20:21.252" v="82" actId="26606"/>
          <ac:spMkLst>
            <pc:docMk/>
            <pc:sldMk cId="334102977" sldId="263"/>
            <ac:spMk id="8" creationId="{777A147A-9ED8-46B4-8660-1B3C2AA880B5}"/>
          </ac:spMkLst>
        </pc:spChg>
        <pc:spChg chg="add del">
          <ac:chgData name="Julius McMillon" userId="93de6784688c60ce" providerId="LiveId" clId="{EC53C8DD-4C77-4EB4-9572-B810E4F9828A}" dt="2023-08-09T03:20:19.745" v="80" actId="26606"/>
          <ac:spMkLst>
            <pc:docMk/>
            <pc:sldMk cId="334102977" sldId="263"/>
            <ac:spMk id="9" creationId="{B210AC1D-4063-4C6E-9528-FA9C4C0C18E6}"/>
          </ac:spMkLst>
        </pc:spChg>
        <pc:spChg chg="add del">
          <ac:chgData name="Julius McMillon" userId="93de6784688c60ce" providerId="LiveId" clId="{EC53C8DD-4C77-4EB4-9572-B810E4F9828A}" dt="2023-08-09T03:20:21.252" v="82" actId="26606"/>
          <ac:spMkLst>
            <pc:docMk/>
            <pc:sldMk cId="334102977" sldId="263"/>
            <ac:spMk id="10" creationId="{5D6C15A0-C087-4593-8414-2B4EC1CDC3DE}"/>
          </ac:spMkLst>
        </pc:spChg>
        <pc:spChg chg="add del">
          <ac:chgData name="Julius McMillon" userId="93de6784688c60ce" providerId="LiveId" clId="{EC53C8DD-4C77-4EB4-9572-B810E4F9828A}" dt="2023-08-09T03:20:19.745" v="80" actId="26606"/>
          <ac:spMkLst>
            <pc:docMk/>
            <pc:sldMk cId="334102977" sldId="263"/>
            <ac:spMk id="11" creationId="{02F8C595-E68C-4306-AED8-DC7826A0A506}"/>
          </ac:spMkLst>
        </pc:spChg>
        <pc:spChg chg="add del">
          <ac:chgData name="Julius McMillon" userId="93de6784688c60ce" providerId="LiveId" clId="{EC53C8DD-4C77-4EB4-9572-B810E4F9828A}" dt="2023-08-09T03:21:01.751" v="86" actId="26606"/>
          <ac:spMkLst>
            <pc:docMk/>
            <pc:sldMk cId="334102977" sldId="263"/>
            <ac:spMk id="14" creationId="{907EF6B7-1338-4443-8C46-6A318D952DFD}"/>
          </ac:spMkLst>
        </pc:spChg>
        <pc:spChg chg="add del">
          <ac:chgData name="Julius McMillon" userId="93de6784688c60ce" providerId="LiveId" clId="{EC53C8DD-4C77-4EB4-9572-B810E4F9828A}" dt="2023-08-09T03:21:01.751" v="86" actId="26606"/>
          <ac:spMkLst>
            <pc:docMk/>
            <pc:sldMk cId="334102977" sldId="263"/>
            <ac:spMk id="15" creationId="{DAAE4CDD-124C-4DCF-9584-B6033B545DD5}"/>
          </ac:spMkLst>
        </pc:spChg>
        <pc:spChg chg="add del">
          <ac:chgData name="Julius McMillon" userId="93de6784688c60ce" providerId="LiveId" clId="{EC53C8DD-4C77-4EB4-9572-B810E4F9828A}" dt="2023-08-09T03:21:01.751" v="86" actId="26606"/>
          <ac:spMkLst>
            <pc:docMk/>
            <pc:sldMk cId="334102977" sldId="263"/>
            <ac:spMk id="16" creationId="{081E4A58-353D-44AE-B2FC-2A74E2E400F7}"/>
          </ac:spMkLst>
        </pc:spChg>
        <pc:spChg chg="add del">
          <ac:chgData name="Julius McMillon" userId="93de6784688c60ce" providerId="LiveId" clId="{EC53C8DD-4C77-4EB4-9572-B810E4F9828A}" dt="2023-08-09T03:21:01.751" v="86" actId="26606"/>
          <ac:spMkLst>
            <pc:docMk/>
            <pc:sldMk cId="334102977" sldId="263"/>
            <ac:spMk id="17" creationId="{14368D6A-5717-9CFB-60C8-0335F52D73AC}"/>
          </ac:spMkLst>
        </pc:spChg>
        <pc:spChg chg="add del">
          <ac:chgData name="Julius McMillon" userId="93de6784688c60ce" providerId="LiveId" clId="{EC53C8DD-4C77-4EB4-9572-B810E4F9828A}" dt="2023-08-09T03:21:05.134" v="88" actId="26606"/>
          <ac:spMkLst>
            <pc:docMk/>
            <pc:sldMk cId="334102977" sldId="263"/>
            <ac:spMk id="19" creationId="{C0763A76-9F1C-4FC5-82B7-DD475DA461B2}"/>
          </ac:spMkLst>
        </pc:spChg>
        <pc:spChg chg="add del">
          <ac:chgData name="Julius McMillon" userId="93de6784688c60ce" providerId="LiveId" clId="{EC53C8DD-4C77-4EB4-9572-B810E4F9828A}" dt="2023-08-09T03:21:05.134" v="88" actId="26606"/>
          <ac:spMkLst>
            <pc:docMk/>
            <pc:sldMk cId="334102977" sldId="263"/>
            <ac:spMk id="20" creationId="{E81BF4F6-F2CF-4984-9D14-D6966D92F99F}"/>
          </ac:spMkLst>
        </pc:spChg>
        <pc:spChg chg="add del">
          <ac:chgData name="Julius McMillon" userId="93de6784688c60ce" providerId="LiveId" clId="{EC53C8DD-4C77-4EB4-9572-B810E4F9828A}" dt="2023-08-09T03:21:05.134" v="88" actId="26606"/>
          <ac:spMkLst>
            <pc:docMk/>
            <pc:sldMk cId="334102977" sldId="263"/>
            <ac:spMk id="21" creationId="{14368D6A-5717-9CFB-60C8-0335F52D73AC}"/>
          </ac:spMkLst>
        </pc:spChg>
        <pc:spChg chg="add del">
          <ac:chgData name="Julius McMillon" userId="93de6784688c60ce" providerId="LiveId" clId="{EC53C8DD-4C77-4EB4-9572-B810E4F9828A}" dt="2023-08-09T03:21:08.418" v="90" actId="26606"/>
          <ac:spMkLst>
            <pc:docMk/>
            <pc:sldMk cId="334102977" sldId="263"/>
            <ac:spMk id="24" creationId="{9F7D5CDA-D291-4307-BF55-1381FED29634}"/>
          </ac:spMkLst>
        </pc:spChg>
        <pc:spChg chg="add del">
          <ac:chgData name="Julius McMillon" userId="93de6784688c60ce" providerId="LiveId" clId="{EC53C8DD-4C77-4EB4-9572-B810E4F9828A}" dt="2023-08-09T03:21:08.418" v="90" actId="26606"/>
          <ac:spMkLst>
            <pc:docMk/>
            <pc:sldMk cId="334102977" sldId="263"/>
            <ac:spMk id="25" creationId="{14368D6A-5717-9CFB-60C8-0335F52D73AC}"/>
          </ac:spMkLst>
        </pc:spChg>
        <pc:spChg chg="add del">
          <ac:chgData name="Julius McMillon" userId="93de6784688c60ce" providerId="LiveId" clId="{EC53C8DD-4C77-4EB4-9572-B810E4F9828A}" dt="2023-08-09T03:21:36.569" v="94" actId="26606"/>
          <ac:spMkLst>
            <pc:docMk/>
            <pc:sldMk cId="334102977" sldId="263"/>
            <ac:spMk id="30" creationId="{777A147A-9ED8-46B4-8660-1B3C2AA880B5}"/>
          </ac:spMkLst>
        </pc:spChg>
        <pc:spChg chg="add del">
          <ac:chgData name="Julius McMillon" userId="93de6784688c60ce" providerId="LiveId" clId="{EC53C8DD-4C77-4EB4-9572-B810E4F9828A}" dt="2023-08-09T03:21:36.569" v="94" actId="26606"/>
          <ac:spMkLst>
            <pc:docMk/>
            <pc:sldMk cId="334102977" sldId="263"/>
            <ac:spMk id="31" creationId="{5D6C15A0-C087-4593-8414-2B4EC1CDC3DE}"/>
          </ac:spMkLst>
        </pc:spChg>
        <pc:spChg chg="add del">
          <ac:chgData name="Julius McMillon" userId="93de6784688c60ce" providerId="LiveId" clId="{EC53C8DD-4C77-4EB4-9572-B810E4F9828A}" dt="2023-08-09T03:21:36.569" v="94" actId="26606"/>
          <ac:spMkLst>
            <pc:docMk/>
            <pc:sldMk cId="334102977" sldId="263"/>
            <ac:spMk id="32" creationId="{14368D6A-5717-9CFB-60C8-0335F52D73AC}"/>
          </ac:spMkLst>
        </pc:spChg>
        <pc:spChg chg="add del">
          <ac:chgData name="Julius McMillon" userId="93de6784688c60ce" providerId="LiveId" clId="{EC53C8DD-4C77-4EB4-9572-B810E4F9828A}" dt="2023-08-12T00:54:40.569" v="779" actId="26606"/>
          <ac:spMkLst>
            <pc:docMk/>
            <pc:sldMk cId="334102977" sldId="263"/>
            <ac:spMk id="34" creationId="{C0763A76-9F1C-4FC5-82B7-DD475DA461B2}"/>
          </ac:spMkLst>
        </pc:spChg>
        <pc:spChg chg="add del">
          <ac:chgData name="Julius McMillon" userId="93de6784688c60ce" providerId="LiveId" clId="{EC53C8DD-4C77-4EB4-9572-B810E4F9828A}" dt="2023-08-12T00:54:40.569" v="779" actId="26606"/>
          <ac:spMkLst>
            <pc:docMk/>
            <pc:sldMk cId="334102977" sldId="263"/>
            <ac:spMk id="35" creationId="{E81BF4F6-F2CF-4984-9D14-D6966D92F99F}"/>
          </ac:spMkLst>
        </pc:spChg>
        <pc:spChg chg="add del mod ord">
          <ac:chgData name="Julius McMillon" userId="93de6784688c60ce" providerId="LiveId" clId="{EC53C8DD-4C77-4EB4-9572-B810E4F9828A}" dt="2023-08-12T01:09:36.048" v="838" actId="1076"/>
          <ac:spMkLst>
            <pc:docMk/>
            <pc:sldMk cId="334102977" sldId="263"/>
            <ac:spMk id="36" creationId="{14368D6A-5717-9CFB-60C8-0335F52D73AC}"/>
          </ac:spMkLst>
        </pc:spChg>
        <pc:spChg chg="add del">
          <ac:chgData name="Julius McMillon" userId="93de6784688c60ce" providerId="LiveId" clId="{EC53C8DD-4C77-4EB4-9572-B810E4F9828A}" dt="2023-08-12T00:54:12.505" v="764" actId="26606"/>
          <ac:spMkLst>
            <pc:docMk/>
            <pc:sldMk cId="334102977" sldId="263"/>
            <ac:spMk id="42" creationId="{F94AA2BD-2E3F-4B1D-8127-5744B8115311}"/>
          </ac:spMkLst>
        </pc:spChg>
        <pc:spChg chg="add del">
          <ac:chgData name="Julius McMillon" userId="93de6784688c60ce" providerId="LiveId" clId="{EC53C8DD-4C77-4EB4-9572-B810E4F9828A}" dt="2023-08-12T00:54:12.505" v="764" actId="26606"/>
          <ac:spMkLst>
            <pc:docMk/>
            <pc:sldMk cId="334102977" sldId="263"/>
            <ac:spMk id="44" creationId="{4BD02261-2DC8-4AA8-9E16-7751AE892445}"/>
          </ac:spMkLst>
        </pc:spChg>
        <pc:spChg chg="add del">
          <ac:chgData name="Julius McMillon" userId="93de6784688c60ce" providerId="LiveId" clId="{EC53C8DD-4C77-4EB4-9572-B810E4F9828A}" dt="2023-08-12T00:54:12.505" v="764" actId="26606"/>
          <ac:spMkLst>
            <pc:docMk/>
            <pc:sldMk cId="334102977" sldId="263"/>
            <ac:spMk id="46" creationId="{3D752CF2-2291-40B5-B462-C17B174C10BC}"/>
          </ac:spMkLst>
        </pc:spChg>
        <pc:spChg chg="add del">
          <ac:chgData name="Julius McMillon" userId="93de6784688c60ce" providerId="LiveId" clId="{EC53C8DD-4C77-4EB4-9572-B810E4F9828A}" dt="2023-08-12T00:54:16.185" v="766" actId="26606"/>
          <ac:spMkLst>
            <pc:docMk/>
            <pc:sldMk cId="334102977" sldId="263"/>
            <ac:spMk id="48" creationId="{D009D6D5-DAC2-4A8B-A17A-E206B9012D09}"/>
          </ac:spMkLst>
        </pc:spChg>
        <pc:spChg chg="add del">
          <ac:chgData name="Julius McMillon" userId="93de6784688c60ce" providerId="LiveId" clId="{EC53C8DD-4C77-4EB4-9572-B810E4F9828A}" dt="2023-08-12T00:54:22.249" v="768" actId="26606"/>
          <ac:spMkLst>
            <pc:docMk/>
            <pc:sldMk cId="334102977" sldId="263"/>
            <ac:spMk id="50" creationId="{F94AA2BD-2E3F-4B1D-8127-5744B8115311}"/>
          </ac:spMkLst>
        </pc:spChg>
        <pc:spChg chg="add del">
          <ac:chgData name="Julius McMillon" userId="93de6784688c60ce" providerId="LiveId" clId="{EC53C8DD-4C77-4EB4-9572-B810E4F9828A}" dt="2023-08-12T00:54:22.249" v="768" actId="26606"/>
          <ac:spMkLst>
            <pc:docMk/>
            <pc:sldMk cId="334102977" sldId="263"/>
            <ac:spMk id="51" creationId="{4BD02261-2DC8-4AA8-9E16-7751AE892445}"/>
          </ac:spMkLst>
        </pc:spChg>
        <pc:spChg chg="add del">
          <ac:chgData name="Julius McMillon" userId="93de6784688c60ce" providerId="LiveId" clId="{EC53C8DD-4C77-4EB4-9572-B810E4F9828A}" dt="2023-08-12T00:54:22.249" v="768" actId="26606"/>
          <ac:spMkLst>
            <pc:docMk/>
            <pc:sldMk cId="334102977" sldId="263"/>
            <ac:spMk id="52" creationId="{3D752CF2-2291-40B5-B462-C17B174C10BC}"/>
          </ac:spMkLst>
        </pc:spChg>
        <pc:spChg chg="add del">
          <ac:chgData name="Julius McMillon" userId="93de6784688c60ce" providerId="LiveId" clId="{EC53C8DD-4C77-4EB4-9572-B810E4F9828A}" dt="2023-08-12T00:54:28.171" v="772" actId="26606"/>
          <ac:spMkLst>
            <pc:docMk/>
            <pc:sldMk cId="334102977" sldId="263"/>
            <ac:spMk id="56" creationId="{4F7EBAE4-9945-4473-9E34-B2C66EA0F03D}"/>
          </ac:spMkLst>
        </pc:spChg>
        <pc:spChg chg="add del">
          <ac:chgData name="Julius McMillon" userId="93de6784688c60ce" providerId="LiveId" clId="{EC53C8DD-4C77-4EB4-9572-B810E4F9828A}" dt="2023-08-12T00:54:28.171" v="772" actId="26606"/>
          <ac:spMkLst>
            <pc:docMk/>
            <pc:sldMk cId="334102977" sldId="263"/>
            <ac:spMk id="57" creationId="{70BEB1E7-2F88-40BC-B73D-42E5B6F80BFC}"/>
          </ac:spMkLst>
        </pc:spChg>
        <pc:spChg chg="add del">
          <ac:chgData name="Julius McMillon" userId="93de6784688c60ce" providerId="LiveId" clId="{EC53C8DD-4C77-4EB4-9572-B810E4F9828A}" dt="2023-08-12T00:54:28.171" v="772" actId="26606"/>
          <ac:spMkLst>
            <pc:docMk/>
            <pc:sldMk cId="334102977" sldId="263"/>
            <ac:spMk id="58" creationId="{A7B99495-F43F-4D80-A44F-2CB4764EB90B}"/>
          </ac:spMkLst>
        </pc:spChg>
        <pc:spChg chg="add del">
          <ac:chgData name="Julius McMillon" userId="93de6784688c60ce" providerId="LiveId" clId="{EC53C8DD-4C77-4EB4-9572-B810E4F9828A}" dt="2023-08-12T00:54:30.373" v="774" actId="26606"/>
          <ac:spMkLst>
            <pc:docMk/>
            <pc:sldMk cId="334102977" sldId="263"/>
            <ac:spMk id="60" creationId="{F94AA2BD-2E3F-4B1D-8127-5744B8115311}"/>
          </ac:spMkLst>
        </pc:spChg>
        <pc:spChg chg="add del">
          <ac:chgData name="Julius McMillon" userId="93de6784688c60ce" providerId="LiveId" clId="{EC53C8DD-4C77-4EB4-9572-B810E4F9828A}" dt="2023-08-12T00:54:30.373" v="774" actId="26606"/>
          <ac:spMkLst>
            <pc:docMk/>
            <pc:sldMk cId="334102977" sldId="263"/>
            <ac:spMk id="61" creationId="{4BD02261-2DC8-4AA8-9E16-7751AE892445}"/>
          </ac:spMkLst>
        </pc:spChg>
        <pc:spChg chg="add del">
          <ac:chgData name="Julius McMillon" userId="93de6784688c60ce" providerId="LiveId" clId="{EC53C8DD-4C77-4EB4-9572-B810E4F9828A}" dt="2023-08-12T00:54:30.373" v="774" actId="26606"/>
          <ac:spMkLst>
            <pc:docMk/>
            <pc:sldMk cId="334102977" sldId="263"/>
            <ac:spMk id="62" creationId="{3D752CF2-2291-40B5-B462-C17B174C10BC}"/>
          </ac:spMkLst>
        </pc:spChg>
        <pc:spChg chg="add del">
          <ac:chgData name="Julius McMillon" userId="93de6784688c60ce" providerId="LiveId" clId="{EC53C8DD-4C77-4EB4-9572-B810E4F9828A}" dt="2023-08-12T00:54:32.841" v="776" actId="26606"/>
          <ac:spMkLst>
            <pc:docMk/>
            <pc:sldMk cId="334102977" sldId="263"/>
            <ac:spMk id="64" creationId="{B210AC1D-4063-4C6E-9528-FA9C4C0C18E6}"/>
          </ac:spMkLst>
        </pc:spChg>
        <pc:spChg chg="add del">
          <ac:chgData name="Julius McMillon" userId="93de6784688c60ce" providerId="LiveId" clId="{EC53C8DD-4C77-4EB4-9572-B810E4F9828A}" dt="2023-08-12T00:54:32.841" v="776" actId="26606"/>
          <ac:spMkLst>
            <pc:docMk/>
            <pc:sldMk cId="334102977" sldId="263"/>
            <ac:spMk id="65" creationId="{02F8C595-E68C-4306-AED8-DC7826A0A506}"/>
          </ac:spMkLst>
        </pc:spChg>
        <pc:spChg chg="add del">
          <ac:chgData name="Julius McMillon" userId="93de6784688c60ce" providerId="LiveId" clId="{EC53C8DD-4C77-4EB4-9572-B810E4F9828A}" dt="2023-08-12T00:54:40.563" v="778" actId="26606"/>
          <ac:spMkLst>
            <pc:docMk/>
            <pc:sldMk cId="334102977" sldId="263"/>
            <ac:spMk id="67" creationId="{F94AA2BD-2E3F-4B1D-8127-5744B8115311}"/>
          </ac:spMkLst>
        </pc:spChg>
        <pc:spChg chg="add del">
          <ac:chgData name="Julius McMillon" userId="93de6784688c60ce" providerId="LiveId" clId="{EC53C8DD-4C77-4EB4-9572-B810E4F9828A}" dt="2023-08-12T00:54:40.563" v="778" actId="26606"/>
          <ac:spMkLst>
            <pc:docMk/>
            <pc:sldMk cId="334102977" sldId="263"/>
            <ac:spMk id="68" creationId="{4BD02261-2DC8-4AA8-9E16-7751AE892445}"/>
          </ac:spMkLst>
        </pc:spChg>
        <pc:spChg chg="add del">
          <ac:chgData name="Julius McMillon" userId="93de6784688c60ce" providerId="LiveId" clId="{EC53C8DD-4C77-4EB4-9572-B810E4F9828A}" dt="2023-08-12T00:54:40.563" v="778" actId="26606"/>
          <ac:spMkLst>
            <pc:docMk/>
            <pc:sldMk cId="334102977" sldId="263"/>
            <ac:spMk id="69" creationId="{3D752CF2-2291-40B5-B462-C17B174C10BC}"/>
          </ac:spMkLst>
        </pc:spChg>
        <pc:spChg chg="add">
          <ac:chgData name="Julius McMillon" userId="93de6784688c60ce" providerId="LiveId" clId="{EC53C8DD-4C77-4EB4-9572-B810E4F9828A}" dt="2023-08-12T00:54:40.569" v="779" actId="26606"/>
          <ac:spMkLst>
            <pc:docMk/>
            <pc:sldMk cId="334102977" sldId="263"/>
            <ac:spMk id="71" creationId="{B210AC1D-4063-4C6E-9528-FA9C4C0C18E6}"/>
          </ac:spMkLst>
        </pc:spChg>
        <pc:spChg chg="add">
          <ac:chgData name="Julius McMillon" userId="93de6784688c60ce" providerId="LiveId" clId="{EC53C8DD-4C77-4EB4-9572-B810E4F9828A}" dt="2023-08-12T00:54:40.569" v="779" actId="26606"/>
          <ac:spMkLst>
            <pc:docMk/>
            <pc:sldMk cId="334102977" sldId="263"/>
            <ac:spMk id="72" creationId="{02F8C595-E68C-4306-AED8-DC7826A0A506}"/>
          </ac:spMkLst>
        </pc:spChg>
        <pc:graphicFrameChg chg="add del">
          <ac:chgData name="Julius McMillon" userId="93de6784688c60ce" providerId="LiveId" clId="{EC53C8DD-4C77-4EB4-9572-B810E4F9828A}" dt="2023-08-09T03:20:24.263" v="84" actId="26606"/>
          <ac:graphicFrameMkLst>
            <pc:docMk/>
            <pc:sldMk cId="334102977" sldId="263"/>
            <ac:graphicFrameMk id="12" creationId="{E389CCF0-7FA9-2669-EA1D-FEAB47E7D23D}"/>
          </ac:graphicFrameMkLst>
        </pc:graphicFrameChg>
        <pc:graphicFrameChg chg="add del">
          <ac:chgData name="Julius McMillon" userId="93de6784688c60ce" providerId="LiveId" clId="{EC53C8DD-4C77-4EB4-9572-B810E4F9828A}" dt="2023-08-09T03:21:18.628" v="92" actId="26606"/>
          <ac:graphicFrameMkLst>
            <pc:docMk/>
            <pc:sldMk cId="334102977" sldId="263"/>
            <ac:graphicFrameMk id="28" creationId="{95626735-0611-823B-524D-EC7228371E34}"/>
          </ac:graphicFrameMkLst>
        </pc:graphicFrameChg>
        <pc:picChg chg="add del">
          <ac:chgData name="Julius McMillon" userId="93de6784688c60ce" providerId="LiveId" clId="{EC53C8DD-4C77-4EB4-9572-B810E4F9828A}" dt="2023-08-09T03:20:19.745" v="80" actId="26606"/>
          <ac:picMkLst>
            <pc:docMk/>
            <pc:sldMk cId="334102977" sldId="263"/>
            <ac:picMk id="5" creationId="{CF0C4769-27C9-5F14-4CB0-36EE7533F644}"/>
          </ac:picMkLst>
        </pc:picChg>
        <pc:picChg chg="add del">
          <ac:chgData name="Julius McMillon" userId="93de6784688c60ce" providerId="LiveId" clId="{EC53C8DD-4C77-4EB4-9572-B810E4F9828A}" dt="2023-08-09T03:21:05.134" v="88" actId="26606"/>
          <ac:picMkLst>
            <pc:docMk/>
            <pc:sldMk cId="334102977" sldId="263"/>
            <ac:picMk id="22" creationId="{A61E54F0-E626-7FA9-25E8-9D36150E79C5}"/>
          </ac:picMkLst>
        </pc:picChg>
        <pc:picChg chg="add del">
          <ac:chgData name="Julius McMillon" userId="93de6784688c60ce" providerId="LiveId" clId="{EC53C8DD-4C77-4EB4-9572-B810E4F9828A}" dt="2023-08-09T03:21:08.418" v="90" actId="26606"/>
          <ac:picMkLst>
            <pc:docMk/>
            <pc:sldMk cId="334102977" sldId="263"/>
            <ac:picMk id="26" creationId="{FA1B53A1-B36F-B9BD-0216-75788F2D79EF}"/>
          </ac:picMkLst>
        </pc:picChg>
        <pc:picChg chg="add del mod">
          <ac:chgData name="Julius McMillon" userId="93de6784688c60ce" providerId="LiveId" clId="{EC53C8DD-4C77-4EB4-9572-B810E4F9828A}" dt="2023-08-12T00:54:40.569" v="779" actId="26606"/>
          <ac:picMkLst>
            <pc:docMk/>
            <pc:sldMk cId="334102977" sldId="263"/>
            <ac:picMk id="37" creationId="{A61E54F0-E626-7FA9-25E8-9D36150E79C5}"/>
          </ac:picMkLst>
        </pc:picChg>
        <pc:cxnChg chg="add del">
          <ac:chgData name="Julius McMillon" userId="93de6784688c60ce" providerId="LiveId" clId="{EC53C8DD-4C77-4EB4-9572-B810E4F9828A}" dt="2023-08-12T00:54:25.864" v="770" actId="26606"/>
          <ac:cxnSpMkLst>
            <pc:docMk/>
            <pc:sldMk cId="334102977" sldId="263"/>
            <ac:cxnSpMk id="54" creationId="{1503BFE4-729B-D9D0-C17B-501E6AF1127A}"/>
          </ac:cxnSpMkLst>
        </pc:cxnChg>
      </pc:sldChg>
      <pc:sldChg chg="modSp mod modTransition">
        <pc:chgData name="Julius McMillon" userId="93de6784688c60ce" providerId="LiveId" clId="{EC53C8DD-4C77-4EB4-9572-B810E4F9828A}" dt="2023-09-09T02:22:22.819" v="2348"/>
        <pc:sldMkLst>
          <pc:docMk/>
          <pc:sldMk cId="2114912832" sldId="264"/>
        </pc:sldMkLst>
        <pc:spChg chg="mod">
          <ac:chgData name="Julius McMillon" userId="93de6784688c60ce" providerId="LiveId" clId="{EC53C8DD-4C77-4EB4-9572-B810E4F9828A}" dt="2023-08-12T00:31:52.672" v="747" actId="207"/>
          <ac:spMkLst>
            <pc:docMk/>
            <pc:sldMk cId="2114912832" sldId="264"/>
            <ac:spMk id="5" creationId="{00110CB3-BC91-8412-97B5-C4C78D1C48D8}"/>
          </ac:spMkLst>
        </pc:spChg>
      </pc:sldChg>
      <pc:sldChg chg="modTransition">
        <pc:chgData name="Julius McMillon" userId="93de6784688c60ce" providerId="LiveId" clId="{EC53C8DD-4C77-4EB4-9572-B810E4F9828A}" dt="2023-09-09T02:22:49.941" v="2351"/>
        <pc:sldMkLst>
          <pc:docMk/>
          <pc:sldMk cId="227336936" sldId="265"/>
        </pc:sldMkLst>
      </pc:sldChg>
      <pc:sldChg chg="modSp mod modTransition">
        <pc:chgData name="Julius McMillon" userId="93de6784688c60ce" providerId="LiveId" clId="{EC53C8DD-4C77-4EB4-9572-B810E4F9828A}" dt="2023-09-09T02:22:58.731" v="2352"/>
        <pc:sldMkLst>
          <pc:docMk/>
          <pc:sldMk cId="1230361596" sldId="266"/>
        </pc:sldMkLst>
        <pc:spChg chg="mod">
          <ac:chgData name="Julius McMillon" userId="93de6784688c60ce" providerId="LiveId" clId="{EC53C8DD-4C77-4EB4-9572-B810E4F9828A}" dt="2023-08-12T01:09:04.685" v="834" actId="20577"/>
          <ac:spMkLst>
            <pc:docMk/>
            <pc:sldMk cId="1230361596" sldId="266"/>
            <ac:spMk id="3" creationId="{14368D6A-5717-9CFB-60C8-0335F52D73AC}"/>
          </ac:spMkLst>
        </pc:spChg>
      </pc:sldChg>
      <pc:sldChg chg="modTransition">
        <pc:chgData name="Julius McMillon" userId="93de6784688c60ce" providerId="LiveId" clId="{EC53C8DD-4C77-4EB4-9572-B810E4F9828A}" dt="2023-09-09T02:23:17.885" v="2353"/>
        <pc:sldMkLst>
          <pc:docMk/>
          <pc:sldMk cId="406339751" sldId="267"/>
        </pc:sldMkLst>
      </pc:sldChg>
      <pc:sldChg chg="modTransition">
        <pc:chgData name="Julius McMillon" userId="93de6784688c60ce" providerId="LiveId" clId="{EC53C8DD-4C77-4EB4-9572-B810E4F9828A}" dt="2023-09-09T02:24:02.119" v="2356"/>
        <pc:sldMkLst>
          <pc:docMk/>
          <pc:sldMk cId="372415954" sldId="268"/>
        </pc:sldMkLst>
      </pc:sldChg>
      <pc:sldChg chg="addSp delSp modSp mod modTransition">
        <pc:chgData name="Julius McMillon" userId="93de6784688c60ce" providerId="LiveId" clId="{EC53C8DD-4C77-4EB4-9572-B810E4F9828A}" dt="2023-09-09T02:18:06.504" v="2323"/>
        <pc:sldMkLst>
          <pc:docMk/>
          <pc:sldMk cId="127578345" sldId="269"/>
        </pc:sldMkLst>
        <pc:spChg chg="mod">
          <ac:chgData name="Julius McMillon" userId="93de6784688c60ce" providerId="LiveId" clId="{EC53C8DD-4C77-4EB4-9572-B810E4F9828A}" dt="2023-08-12T01:29:11.087" v="1838" actId="26606"/>
          <ac:spMkLst>
            <pc:docMk/>
            <pc:sldMk cId="127578345" sldId="269"/>
            <ac:spMk id="2" creationId="{9064A7CB-09CE-8B6B-BAAD-D40AE17AF299}"/>
          </ac:spMkLst>
        </pc:spChg>
        <pc:spChg chg="add del">
          <ac:chgData name="Julius McMillon" userId="93de6784688c60ce" providerId="LiveId" clId="{EC53C8DD-4C77-4EB4-9572-B810E4F9828A}" dt="2023-08-12T01:29:42.663" v="1847" actId="26606"/>
          <ac:spMkLst>
            <pc:docMk/>
            <pc:sldMk cId="127578345" sldId="269"/>
            <ac:spMk id="13" creationId="{D1EA859B-E555-4109-94F3-6700E046E008}"/>
          </ac:spMkLst>
        </pc:spChg>
        <pc:spChg chg="add del">
          <ac:chgData name="Julius McMillon" userId="93de6784688c60ce" providerId="LiveId" clId="{EC53C8DD-4C77-4EB4-9572-B810E4F9828A}" dt="2023-08-12T01:29:42.663" v="1847" actId="26606"/>
          <ac:spMkLst>
            <pc:docMk/>
            <pc:sldMk cId="127578345" sldId="269"/>
            <ac:spMk id="14" creationId="{04812C46-200A-4DEB-A05E-3ED6C68C2387}"/>
          </ac:spMkLst>
        </pc:spChg>
        <pc:spChg chg="add del mod">
          <ac:chgData name="Julius McMillon" userId="93de6784688c60ce" providerId="LiveId" clId="{EC53C8DD-4C77-4EB4-9572-B810E4F9828A}" dt="2023-08-12T01:29:42.663" v="1847" actId="26606"/>
          <ac:spMkLst>
            <pc:docMk/>
            <pc:sldMk cId="127578345" sldId="269"/>
            <ac:spMk id="15" creationId="{149A0CC9-7911-E6BE-8D24-F853E1CFF2D4}"/>
          </ac:spMkLst>
        </pc:spChg>
        <pc:spChg chg="add del">
          <ac:chgData name="Julius McMillon" userId="93de6784688c60ce" providerId="LiveId" clId="{EC53C8DD-4C77-4EB4-9572-B810E4F9828A}" dt="2023-08-12T01:29:11.087" v="1838" actId="26606"/>
          <ac:spMkLst>
            <pc:docMk/>
            <pc:sldMk cId="127578345" sldId="269"/>
            <ac:spMk id="20" creationId="{D5997EA8-5EFC-40CD-A85F-C3C3BC5F9EB7}"/>
          </ac:spMkLst>
        </pc:spChg>
        <pc:spChg chg="add del">
          <ac:chgData name="Julius McMillon" userId="93de6784688c60ce" providerId="LiveId" clId="{EC53C8DD-4C77-4EB4-9572-B810E4F9828A}" dt="2023-08-12T01:29:11.087" v="1838" actId="26606"/>
          <ac:spMkLst>
            <pc:docMk/>
            <pc:sldMk cId="127578345" sldId="269"/>
            <ac:spMk id="22" creationId="{1CF6A1EC-BD15-42D9-A339-A3970CF7C65A}"/>
          </ac:spMkLst>
        </pc:spChg>
        <pc:spChg chg="add del">
          <ac:chgData name="Julius McMillon" userId="93de6784688c60ce" providerId="LiveId" clId="{EC53C8DD-4C77-4EB4-9572-B810E4F9828A}" dt="2023-08-12T01:29:11.087" v="1838" actId="26606"/>
          <ac:spMkLst>
            <pc:docMk/>
            <pc:sldMk cId="127578345" sldId="269"/>
            <ac:spMk id="24" creationId="{A720C27D-5C39-492B-BD68-C220C0F838AC}"/>
          </ac:spMkLst>
        </pc:spChg>
        <pc:spChg chg="add del">
          <ac:chgData name="Julius McMillon" userId="93de6784688c60ce" providerId="LiveId" clId="{EC53C8DD-4C77-4EB4-9572-B810E4F9828A}" dt="2023-08-12T01:29:11.087" v="1838" actId="26606"/>
          <ac:spMkLst>
            <pc:docMk/>
            <pc:sldMk cId="127578345" sldId="269"/>
            <ac:spMk id="26" creationId="{A4F3394A-A959-460A-ACF9-5FA682C76940}"/>
          </ac:spMkLst>
        </pc:spChg>
        <pc:spChg chg="add del">
          <ac:chgData name="Julius McMillon" userId="93de6784688c60ce" providerId="LiveId" clId="{EC53C8DD-4C77-4EB4-9572-B810E4F9828A}" dt="2023-08-12T01:29:32.868" v="1840" actId="26606"/>
          <ac:spMkLst>
            <pc:docMk/>
            <pc:sldMk cId="127578345" sldId="269"/>
            <ac:spMk id="28" creationId="{04812C46-200A-4DEB-A05E-3ED6C68C2387}"/>
          </ac:spMkLst>
        </pc:spChg>
        <pc:spChg chg="add del">
          <ac:chgData name="Julius McMillon" userId="93de6784688c60ce" providerId="LiveId" clId="{EC53C8DD-4C77-4EB4-9572-B810E4F9828A}" dt="2023-08-12T01:29:32.868" v="1840" actId="26606"/>
          <ac:spMkLst>
            <pc:docMk/>
            <pc:sldMk cId="127578345" sldId="269"/>
            <ac:spMk id="29" creationId="{D1EA859B-E555-4109-94F3-6700E046E008}"/>
          </ac:spMkLst>
        </pc:spChg>
        <pc:spChg chg="add del">
          <ac:chgData name="Julius McMillon" userId="93de6784688c60ce" providerId="LiveId" clId="{EC53C8DD-4C77-4EB4-9572-B810E4F9828A}" dt="2023-08-12T01:29:34.731" v="1842" actId="26606"/>
          <ac:spMkLst>
            <pc:docMk/>
            <pc:sldMk cId="127578345" sldId="269"/>
            <ac:spMk id="31" creationId="{04812C46-200A-4DEB-A05E-3ED6C68C2387}"/>
          </ac:spMkLst>
        </pc:spChg>
        <pc:spChg chg="add del">
          <ac:chgData name="Julius McMillon" userId="93de6784688c60ce" providerId="LiveId" clId="{EC53C8DD-4C77-4EB4-9572-B810E4F9828A}" dt="2023-08-12T01:29:34.731" v="1842" actId="26606"/>
          <ac:spMkLst>
            <pc:docMk/>
            <pc:sldMk cId="127578345" sldId="269"/>
            <ac:spMk id="32" creationId="{D1EA859B-E555-4109-94F3-6700E046E008}"/>
          </ac:spMkLst>
        </pc:spChg>
        <pc:spChg chg="add del">
          <ac:chgData name="Julius McMillon" userId="93de6784688c60ce" providerId="LiveId" clId="{EC53C8DD-4C77-4EB4-9572-B810E4F9828A}" dt="2023-08-12T01:29:37.528" v="1844" actId="26606"/>
          <ac:spMkLst>
            <pc:docMk/>
            <pc:sldMk cId="127578345" sldId="269"/>
            <ac:spMk id="35" creationId="{04812C46-200A-4DEB-A05E-3ED6C68C2387}"/>
          </ac:spMkLst>
        </pc:spChg>
        <pc:spChg chg="add del">
          <ac:chgData name="Julius McMillon" userId="93de6784688c60ce" providerId="LiveId" clId="{EC53C8DD-4C77-4EB4-9572-B810E4F9828A}" dt="2023-08-12T01:29:37.528" v="1844" actId="26606"/>
          <ac:spMkLst>
            <pc:docMk/>
            <pc:sldMk cId="127578345" sldId="269"/>
            <ac:spMk id="36" creationId="{D1EA859B-E555-4109-94F3-6700E046E008}"/>
          </ac:spMkLst>
        </pc:spChg>
        <pc:spChg chg="add del">
          <ac:chgData name="Julius McMillon" userId="93de6784688c60ce" providerId="LiveId" clId="{EC53C8DD-4C77-4EB4-9572-B810E4F9828A}" dt="2023-08-12T01:29:42.633" v="1846" actId="26606"/>
          <ac:spMkLst>
            <pc:docMk/>
            <pc:sldMk cId="127578345" sldId="269"/>
            <ac:spMk id="39" creationId="{04812C46-200A-4DEB-A05E-3ED6C68C2387}"/>
          </ac:spMkLst>
        </pc:spChg>
        <pc:spChg chg="add del">
          <ac:chgData name="Julius McMillon" userId="93de6784688c60ce" providerId="LiveId" clId="{EC53C8DD-4C77-4EB4-9572-B810E4F9828A}" dt="2023-08-12T01:29:42.633" v="1846" actId="26606"/>
          <ac:spMkLst>
            <pc:docMk/>
            <pc:sldMk cId="127578345" sldId="269"/>
            <ac:spMk id="40" creationId="{D1EA859B-E555-4109-94F3-6700E046E008}"/>
          </ac:spMkLst>
        </pc:spChg>
        <pc:spChg chg="add">
          <ac:chgData name="Julius McMillon" userId="93de6784688c60ce" providerId="LiveId" clId="{EC53C8DD-4C77-4EB4-9572-B810E4F9828A}" dt="2023-08-12T01:29:42.663" v="1847" actId="26606"/>
          <ac:spMkLst>
            <pc:docMk/>
            <pc:sldMk cId="127578345" sldId="269"/>
            <ac:spMk id="43" creationId="{04812C46-200A-4DEB-A05E-3ED6C68C2387}"/>
          </ac:spMkLst>
        </pc:spChg>
        <pc:spChg chg="add">
          <ac:chgData name="Julius McMillon" userId="93de6784688c60ce" providerId="LiveId" clId="{EC53C8DD-4C77-4EB4-9572-B810E4F9828A}" dt="2023-08-12T01:29:42.663" v="1847" actId="26606"/>
          <ac:spMkLst>
            <pc:docMk/>
            <pc:sldMk cId="127578345" sldId="269"/>
            <ac:spMk id="44" creationId="{D1EA859B-E555-4109-94F3-6700E046E008}"/>
          </ac:spMkLst>
        </pc:spChg>
        <pc:graphicFrameChg chg="add del">
          <ac:chgData name="Julius McMillon" userId="93de6784688c60ce" providerId="LiveId" clId="{EC53C8DD-4C77-4EB4-9572-B810E4F9828A}" dt="2023-08-12T01:29:32.868" v="1840" actId="26606"/>
          <ac:graphicFrameMkLst>
            <pc:docMk/>
            <pc:sldMk cId="127578345" sldId="269"/>
            <ac:graphicFrameMk id="17" creationId="{E6B04E2D-E923-EEDF-7778-13DB295E7975}"/>
          </ac:graphicFrameMkLst>
        </pc:graphicFrameChg>
        <pc:graphicFrameChg chg="add del">
          <ac:chgData name="Julius McMillon" userId="93de6784688c60ce" providerId="LiveId" clId="{EC53C8DD-4C77-4EB4-9572-B810E4F9828A}" dt="2023-08-12T01:29:34.731" v="1842" actId="26606"/>
          <ac:graphicFrameMkLst>
            <pc:docMk/>
            <pc:sldMk cId="127578345" sldId="269"/>
            <ac:graphicFrameMk id="33" creationId="{C4C15276-FFA1-D8B5-6E8C-420F33CF90EA}"/>
          </ac:graphicFrameMkLst>
        </pc:graphicFrameChg>
        <pc:graphicFrameChg chg="add del">
          <ac:chgData name="Julius McMillon" userId="93de6784688c60ce" providerId="LiveId" clId="{EC53C8DD-4C77-4EB4-9572-B810E4F9828A}" dt="2023-08-12T01:29:37.528" v="1844" actId="26606"/>
          <ac:graphicFrameMkLst>
            <pc:docMk/>
            <pc:sldMk cId="127578345" sldId="269"/>
            <ac:graphicFrameMk id="37" creationId="{84797B33-367D-6F11-C361-064D251ED8BC}"/>
          </ac:graphicFrameMkLst>
        </pc:graphicFrameChg>
        <pc:graphicFrameChg chg="add del">
          <ac:chgData name="Julius McMillon" userId="93de6784688c60ce" providerId="LiveId" clId="{EC53C8DD-4C77-4EB4-9572-B810E4F9828A}" dt="2023-08-12T01:29:42.633" v="1846" actId="26606"/>
          <ac:graphicFrameMkLst>
            <pc:docMk/>
            <pc:sldMk cId="127578345" sldId="269"/>
            <ac:graphicFrameMk id="41" creationId="{F49DD3EE-9CFD-03F5-46CA-0A1909D3F89E}"/>
          </ac:graphicFrameMkLst>
        </pc:graphicFrameChg>
        <pc:graphicFrameChg chg="add mod">
          <ac:chgData name="Julius McMillon" userId="93de6784688c60ce" providerId="LiveId" clId="{EC53C8DD-4C77-4EB4-9572-B810E4F9828A}" dt="2023-08-12T01:30:16.647" v="1850"/>
          <ac:graphicFrameMkLst>
            <pc:docMk/>
            <pc:sldMk cId="127578345" sldId="269"/>
            <ac:graphicFrameMk id="45" creationId="{E6B04E2D-E923-EEDF-7778-13DB295E7975}"/>
          </ac:graphicFrameMkLst>
        </pc:graphicFrameChg>
        <pc:picChg chg="mod ord">
          <ac:chgData name="Julius McMillon" userId="93de6784688c60ce" providerId="LiveId" clId="{EC53C8DD-4C77-4EB4-9572-B810E4F9828A}" dt="2023-08-12T01:29:11.087" v="1838" actId="26606"/>
          <ac:picMkLst>
            <pc:docMk/>
            <pc:sldMk cId="127578345" sldId="269"/>
            <ac:picMk id="4" creationId="{302952A9-7709-AA7C-4B3C-8AA23F31C3EC}"/>
          </ac:picMkLst>
        </pc:picChg>
      </pc:sldChg>
      <pc:sldChg chg="modTransition">
        <pc:chgData name="Julius McMillon" userId="93de6784688c60ce" providerId="LiveId" clId="{EC53C8DD-4C77-4EB4-9572-B810E4F9828A}" dt="2023-09-09T02:24:18.679" v="2357"/>
        <pc:sldMkLst>
          <pc:docMk/>
          <pc:sldMk cId="2151211151" sldId="270"/>
        </pc:sldMkLst>
      </pc:sldChg>
      <pc:sldChg chg="addSp delSp modSp mod modTransition">
        <pc:chgData name="Julius McMillon" userId="93de6784688c60ce" providerId="LiveId" clId="{EC53C8DD-4C77-4EB4-9572-B810E4F9828A}" dt="2023-09-09T02:24:38.214" v="2359"/>
        <pc:sldMkLst>
          <pc:docMk/>
          <pc:sldMk cId="96140882" sldId="271"/>
        </pc:sldMkLst>
        <pc:spChg chg="mod">
          <ac:chgData name="Julius McMillon" userId="93de6784688c60ce" providerId="LiveId" clId="{EC53C8DD-4C77-4EB4-9572-B810E4F9828A}" dt="2023-08-12T00:35:14.599" v="761" actId="1076"/>
          <ac:spMkLst>
            <pc:docMk/>
            <pc:sldMk cId="96140882" sldId="271"/>
            <ac:spMk id="2" creationId="{9064A7CB-09CE-8B6B-BAAD-D40AE17AF299}"/>
          </ac:spMkLst>
        </pc:spChg>
        <pc:spChg chg="mod">
          <ac:chgData name="Julius McMillon" userId="93de6784688c60ce" providerId="LiveId" clId="{EC53C8DD-4C77-4EB4-9572-B810E4F9828A}" dt="2023-08-12T01:31:51.119" v="1854" actId="20577"/>
          <ac:spMkLst>
            <pc:docMk/>
            <pc:sldMk cId="96140882" sldId="271"/>
            <ac:spMk id="5" creationId="{A5A9A1C2-B545-2AC6-0E53-E01163BB6591}"/>
          </ac:spMkLst>
        </pc:spChg>
        <pc:spChg chg="del">
          <ac:chgData name="Julius McMillon" userId="93de6784688c60ce" providerId="LiveId" clId="{EC53C8DD-4C77-4EB4-9572-B810E4F9828A}" dt="2023-08-12T00:03:06.012" v="442" actId="26606"/>
          <ac:spMkLst>
            <pc:docMk/>
            <pc:sldMk cId="96140882" sldId="271"/>
            <ac:spMk id="11" creationId="{04812C46-200A-4DEB-A05E-3ED6C68C2387}"/>
          </ac:spMkLst>
        </pc:spChg>
        <pc:spChg chg="del">
          <ac:chgData name="Julius McMillon" userId="93de6784688c60ce" providerId="LiveId" clId="{EC53C8DD-4C77-4EB4-9572-B810E4F9828A}" dt="2023-08-12T00:03:06.012" v="442" actId="26606"/>
          <ac:spMkLst>
            <pc:docMk/>
            <pc:sldMk cId="96140882" sldId="271"/>
            <ac:spMk id="13" creationId="{D1EA859B-E555-4109-94F3-6700E046E008}"/>
          </ac:spMkLst>
        </pc:spChg>
        <pc:spChg chg="add">
          <ac:chgData name="Julius McMillon" userId="93de6784688c60ce" providerId="LiveId" clId="{EC53C8DD-4C77-4EB4-9572-B810E4F9828A}" dt="2023-08-12T00:03:06.012" v="442" actId="26606"/>
          <ac:spMkLst>
            <pc:docMk/>
            <pc:sldMk cId="96140882" sldId="271"/>
            <ac:spMk id="18" creationId="{F13C74B1-5B17-4795-BED0-7140497B445A}"/>
          </ac:spMkLst>
        </pc:spChg>
        <pc:spChg chg="add">
          <ac:chgData name="Julius McMillon" userId="93de6784688c60ce" providerId="LiveId" clId="{EC53C8DD-4C77-4EB4-9572-B810E4F9828A}" dt="2023-08-12T00:03:06.012" v="442" actId="26606"/>
          <ac:spMkLst>
            <pc:docMk/>
            <pc:sldMk cId="96140882" sldId="271"/>
            <ac:spMk id="20" creationId="{D4974D33-8DC5-464E-8C6D-BE58F0669C17}"/>
          </ac:spMkLst>
        </pc:spChg>
        <pc:picChg chg="mod ord">
          <ac:chgData name="Julius McMillon" userId="93de6784688c60ce" providerId="LiveId" clId="{EC53C8DD-4C77-4EB4-9572-B810E4F9828A}" dt="2023-08-12T00:03:06.012" v="442" actId="26606"/>
          <ac:picMkLst>
            <pc:docMk/>
            <pc:sldMk cId="96140882" sldId="271"/>
            <ac:picMk id="7" creationId="{F15AADE4-1AB5-2EA8-38D6-30AA60DEE4A0}"/>
          </ac:picMkLst>
        </pc:picChg>
      </pc:sldChg>
      <pc:sldChg chg="addSp delSp modSp add mod modTransition setBg">
        <pc:chgData name="Julius McMillon" userId="93de6784688c60ce" providerId="LiveId" clId="{EC53C8DD-4C77-4EB4-9572-B810E4F9828A}" dt="2023-09-09T02:20:44.356" v="2340"/>
        <pc:sldMkLst>
          <pc:docMk/>
          <pc:sldMk cId="3032979296" sldId="272"/>
        </pc:sldMkLst>
        <pc:spChg chg="mod">
          <ac:chgData name="Julius McMillon" userId="93de6784688c60ce" providerId="LiveId" clId="{EC53C8DD-4C77-4EB4-9572-B810E4F9828A}" dt="2023-08-12T16:40:00.851" v="2296" actId="26606"/>
          <ac:spMkLst>
            <pc:docMk/>
            <pc:sldMk cId="3032979296" sldId="272"/>
            <ac:spMk id="2" creationId="{9064A7CB-09CE-8B6B-BAAD-D40AE17AF299}"/>
          </ac:spMkLst>
        </pc:spChg>
        <pc:spChg chg="mod">
          <ac:chgData name="Julius McMillon" userId="93de6784688c60ce" providerId="LiveId" clId="{EC53C8DD-4C77-4EB4-9572-B810E4F9828A}" dt="2023-08-12T16:40:00.851" v="2296" actId="26606"/>
          <ac:spMkLst>
            <pc:docMk/>
            <pc:sldMk cId="3032979296" sldId="272"/>
            <ac:spMk id="3" creationId="{14368D6A-5717-9CFB-60C8-0335F52D73AC}"/>
          </ac:spMkLst>
        </pc:spChg>
        <pc:spChg chg="add del">
          <ac:chgData name="Julius McMillon" userId="93de6784688c60ce" providerId="LiveId" clId="{EC53C8DD-4C77-4EB4-9572-B810E4F9828A}" dt="2023-08-12T16:39:38.111" v="2289" actId="26606"/>
          <ac:spMkLst>
            <pc:docMk/>
            <pc:sldMk cId="3032979296" sldId="272"/>
            <ac:spMk id="10" creationId="{04812C46-200A-4DEB-A05E-3ED6C68C2387}"/>
          </ac:spMkLst>
        </pc:spChg>
        <pc:spChg chg="add del">
          <ac:chgData name="Julius McMillon" userId="93de6784688c60ce" providerId="LiveId" clId="{EC53C8DD-4C77-4EB4-9572-B810E4F9828A}" dt="2023-08-12T16:39:38.111" v="2289" actId="26606"/>
          <ac:spMkLst>
            <pc:docMk/>
            <pc:sldMk cId="3032979296" sldId="272"/>
            <ac:spMk id="12" creationId="{D1EA859B-E555-4109-94F3-6700E046E008}"/>
          </ac:spMkLst>
        </pc:spChg>
        <pc:spChg chg="add del">
          <ac:chgData name="Julius McMillon" userId="93de6784688c60ce" providerId="LiveId" clId="{EC53C8DD-4C77-4EB4-9572-B810E4F9828A}" dt="2023-08-12T16:39:46.934" v="2291" actId="26606"/>
          <ac:spMkLst>
            <pc:docMk/>
            <pc:sldMk cId="3032979296" sldId="272"/>
            <ac:spMk id="14" creationId="{9F79630B-0F0B-446E-A637-38FA8F61D10E}"/>
          </ac:spMkLst>
        </pc:spChg>
        <pc:spChg chg="add del">
          <ac:chgData name="Julius McMillon" userId="93de6784688c60ce" providerId="LiveId" clId="{EC53C8DD-4C77-4EB4-9572-B810E4F9828A}" dt="2023-08-12T16:39:46.934" v="2291" actId="26606"/>
          <ac:spMkLst>
            <pc:docMk/>
            <pc:sldMk cId="3032979296" sldId="272"/>
            <ac:spMk id="15" creationId="{B3437C99-FC8E-4311-B48A-F0C4C329B154}"/>
          </ac:spMkLst>
        </pc:spChg>
        <pc:spChg chg="add">
          <ac:chgData name="Julius McMillon" userId="93de6784688c60ce" providerId="LiveId" clId="{EC53C8DD-4C77-4EB4-9572-B810E4F9828A}" dt="2023-08-12T16:40:00.851" v="2296" actId="26606"/>
          <ac:spMkLst>
            <pc:docMk/>
            <pc:sldMk cId="3032979296" sldId="272"/>
            <ac:spMk id="16" creationId="{55D4142C-5077-457F-A6AD-3FECFDB39685}"/>
          </ac:spMkLst>
        </pc:spChg>
        <pc:spChg chg="add del">
          <ac:chgData name="Julius McMillon" userId="93de6784688c60ce" providerId="LiveId" clId="{EC53C8DD-4C77-4EB4-9572-B810E4F9828A}" dt="2023-08-12T16:39:57.099" v="2293" actId="26606"/>
          <ac:spMkLst>
            <pc:docMk/>
            <pc:sldMk cId="3032979296" sldId="272"/>
            <ac:spMk id="17" creationId="{04812C46-200A-4DEB-A05E-3ED6C68C2387}"/>
          </ac:spMkLst>
        </pc:spChg>
        <pc:spChg chg="add del">
          <ac:chgData name="Julius McMillon" userId="93de6784688c60ce" providerId="LiveId" clId="{EC53C8DD-4C77-4EB4-9572-B810E4F9828A}" dt="2023-08-12T16:39:57.099" v="2293" actId="26606"/>
          <ac:spMkLst>
            <pc:docMk/>
            <pc:sldMk cId="3032979296" sldId="272"/>
            <ac:spMk id="18" creationId="{D1EA859B-E555-4109-94F3-6700E046E008}"/>
          </ac:spMkLst>
        </pc:spChg>
        <pc:spChg chg="add del">
          <ac:chgData name="Julius McMillon" userId="93de6784688c60ce" providerId="LiveId" clId="{EC53C8DD-4C77-4EB4-9572-B810E4F9828A}" dt="2023-08-12T16:40:00.846" v="2295" actId="26606"/>
          <ac:spMkLst>
            <pc:docMk/>
            <pc:sldMk cId="3032979296" sldId="272"/>
            <ac:spMk id="20" creationId="{F13C74B1-5B17-4795-BED0-7140497B445A}"/>
          </ac:spMkLst>
        </pc:spChg>
        <pc:spChg chg="add del">
          <ac:chgData name="Julius McMillon" userId="93de6784688c60ce" providerId="LiveId" clId="{EC53C8DD-4C77-4EB4-9572-B810E4F9828A}" dt="2023-08-12T16:40:00.846" v="2295" actId="26606"/>
          <ac:spMkLst>
            <pc:docMk/>
            <pc:sldMk cId="3032979296" sldId="272"/>
            <ac:spMk id="21" creationId="{D4974D33-8DC5-464E-8C6D-BE58F0669C17}"/>
          </ac:spMkLst>
        </pc:spChg>
        <pc:spChg chg="add">
          <ac:chgData name="Julius McMillon" userId="93de6784688c60ce" providerId="LiveId" clId="{EC53C8DD-4C77-4EB4-9572-B810E4F9828A}" dt="2023-08-12T16:40:00.851" v="2296" actId="26606"/>
          <ac:spMkLst>
            <pc:docMk/>
            <pc:sldMk cId="3032979296" sldId="272"/>
            <ac:spMk id="23" creationId="{6B5E2835-4E47-45B3-9CFE-732FF7B05472}"/>
          </ac:spMkLst>
        </pc:spChg>
        <pc:spChg chg="add">
          <ac:chgData name="Julius McMillon" userId="93de6784688c60ce" providerId="LiveId" clId="{EC53C8DD-4C77-4EB4-9572-B810E4F9828A}" dt="2023-08-12T16:40:00.851" v="2296" actId="26606"/>
          <ac:spMkLst>
            <pc:docMk/>
            <pc:sldMk cId="3032979296" sldId="272"/>
            <ac:spMk id="24" creationId="{5B45AD5D-AA52-4F7B-9362-576A39AD9E09}"/>
          </ac:spMkLst>
        </pc:spChg>
        <pc:spChg chg="add">
          <ac:chgData name="Julius McMillon" userId="93de6784688c60ce" providerId="LiveId" clId="{EC53C8DD-4C77-4EB4-9572-B810E4F9828A}" dt="2023-08-12T16:40:00.851" v="2296" actId="26606"/>
          <ac:spMkLst>
            <pc:docMk/>
            <pc:sldMk cId="3032979296" sldId="272"/>
            <ac:spMk id="25" creationId="{AEDD7960-4866-4399-BEF6-DD1431AB4E34}"/>
          </ac:spMkLst>
        </pc:spChg>
        <pc:spChg chg="add">
          <ac:chgData name="Julius McMillon" userId="93de6784688c60ce" providerId="LiveId" clId="{EC53C8DD-4C77-4EB4-9572-B810E4F9828A}" dt="2023-08-12T16:40:00.851" v="2296" actId="26606"/>
          <ac:spMkLst>
            <pc:docMk/>
            <pc:sldMk cId="3032979296" sldId="272"/>
            <ac:spMk id="26" creationId="{7A5F0580-5EE9-419F-96EE-B6529EF6E7D0}"/>
          </ac:spMkLst>
        </pc:spChg>
        <pc:picChg chg="add mod ord">
          <ac:chgData name="Julius McMillon" userId="93de6784688c60ce" providerId="LiveId" clId="{EC53C8DD-4C77-4EB4-9572-B810E4F9828A}" dt="2023-08-12T16:40:00.851" v="2296" actId="26606"/>
          <ac:picMkLst>
            <pc:docMk/>
            <pc:sldMk cId="3032979296" sldId="272"/>
            <ac:picMk id="5" creationId="{975B49F5-110A-036C-8247-855EEE0EBE00}"/>
          </ac:picMkLst>
        </pc:picChg>
        <pc:picChg chg="add mod">
          <ac:chgData name="Julius McMillon" userId="93de6784688c60ce" providerId="LiveId" clId="{EC53C8DD-4C77-4EB4-9572-B810E4F9828A}" dt="2023-08-12T16:40:41.021" v="2303" actId="1076"/>
          <ac:picMkLst>
            <pc:docMk/>
            <pc:sldMk cId="3032979296" sldId="272"/>
            <ac:picMk id="7" creationId="{1925EEA8-35B6-39F7-6BED-8F36376A904B}"/>
          </ac:picMkLst>
        </pc:picChg>
      </pc:sldChg>
      <pc:sldChg chg="addSp delSp modSp add mod ord modTransition delAnim modAnim">
        <pc:chgData name="Julius McMillon" userId="93de6784688c60ce" providerId="LiveId" clId="{EC53C8DD-4C77-4EB4-9572-B810E4F9828A}" dt="2023-09-09T02:36:35.389" v="2436" actId="1076"/>
        <pc:sldMkLst>
          <pc:docMk/>
          <pc:sldMk cId="1209450270" sldId="273"/>
        </pc:sldMkLst>
        <pc:spChg chg="del mod">
          <ac:chgData name="Julius McMillon" userId="93de6784688c60ce" providerId="LiveId" clId="{EC53C8DD-4C77-4EB4-9572-B810E4F9828A}" dt="2023-08-12T15:42:23.779" v="1931" actId="478"/>
          <ac:spMkLst>
            <pc:docMk/>
            <pc:sldMk cId="1209450270" sldId="273"/>
            <ac:spMk id="2" creationId="{9064A7CB-09CE-8B6B-BAAD-D40AE17AF299}"/>
          </ac:spMkLst>
        </pc:spChg>
        <pc:spChg chg="del mod">
          <ac:chgData name="Julius McMillon" userId="93de6784688c60ce" providerId="LiveId" clId="{EC53C8DD-4C77-4EB4-9572-B810E4F9828A}" dt="2023-08-12T00:58:50.839" v="812" actId="478"/>
          <ac:spMkLst>
            <pc:docMk/>
            <pc:sldMk cId="1209450270" sldId="273"/>
            <ac:spMk id="3" creationId="{14368D6A-5717-9CFB-60C8-0335F52D73AC}"/>
          </ac:spMkLst>
        </pc:spChg>
        <pc:spChg chg="add mod">
          <ac:chgData name="Julius McMillon" userId="93de6784688c60ce" providerId="LiveId" clId="{EC53C8DD-4C77-4EB4-9572-B810E4F9828A}" dt="2023-09-09T02:36:29.511" v="2435" actId="20577"/>
          <ac:spMkLst>
            <pc:docMk/>
            <pc:sldMk cId="1209450270" sldId="273"/>
            <ac:spMk id="4" creationId="{7B618AA4-F2F9-3465-9E1E-668190F0E3FA}"/>
          </ac:spMkLst>
        </pc:spChg>
        <pc:spChg chg="add del mod">
          <ac:chgData name="Julius McMillon" userId="93de6784688c60ce" providerId="LiveId" clId="{EC53C8DD-4C77-4EB4-9572-B810E4F9828A}" dt="2023-08-12T00:58:54.436" v="813" actId="478"/>
          <ac:spMkLst>
            <pc:docMk/>
            <pc:sldMk cId="1209450270" sldId="273"/>
            <ac:spMk id="5" creationId="{2E097316-910E-92D3-CB31-95FD75179660}"/>
          </ac:spMkLst>
        </pc:spChg>
        <pc:picChg chg="add mod">
          <ac:chgData name="Julius McMillon" userId="93de6784688c60ce" providerId="LiveId" clId="{EC53C8DD-4C77-4EB4-9572-B810E4F9828A}" dt="2023-09-09T02:36:35.389" v="2436" actId="1076"/>
          <ac:picMkLst>
            <pc:docMk/>
            <pc:sldMk cId="1209450270" sldId="273"/>
            <ac:picMk id="3" creationId="{61C2F385-0245-790C-C212-2DE565C13BF1}"/>
          </ac:picMkLst>
        </pc:picChg>
      </pc:sldChg>
      <pc:sldChg chg="modSp add mod modTransition">
        <pc:chgData name="Julius McMillon" userId="93de6784688c60ce" providerId="LiveId" clId="{EC53C8DD-4C77-4EB4-9572-B810E4F9828A}" dt="2023-09-09T02:25:13.153" v="2362"/>
        <pc:sldMkLst>
          <pc:docMk/>
          <pc:sldMk cId="2022026926" sldId="274"/>
        </pc:sldMkLst>
        <pc:spChg chg="mod">
          <ac:chgData name="Julius McMillon" userId="93de6784688c60ce" providerId="LiveId" clId="{EC53C8DD-4C77-4EB4-9572-B810E4F9828A}" dt="2023-08-12T15:48:24.114" v="2200" actId="1076"/>
          <ac:spMkLst>
            <pc:docMk/>
            <pc:sldMk cId="2022026926" sldId="274"/>
            <ac:spMk id="2" creationId="{9064A7CB-09CE-8B6B-BAAD-D40AE17AF299}"/>
          </ac:spMkLst>
        </pc:spChg>
      </pc:sldChg>
      <pc:sldChg chg="addSp delSp modSp add mod ord modTransition">
        <pc:chgData name="Julius McMillon" userId="93de6784688c60ce" providerId="LiveId" clId="{EC53C8DD-4C77-4EB4-9572-B810E4F9828A}" dt="2023-09-09T04:23:11.593" v="2680" actId="26606"/>
        <pc:sldMkLst>
          <pc:docMk/>
          <pc:sldMk cId="456551277" sldId="275"/>
        </pc:sldMkLst>
        <pc:spChg chg="mod">
          <ac:chgData name="Julius McMillon" userId="93de6784688c60ce" providerId="LiveId" clId="{EC53C8DD-4C77-4EB4-9572-B810E4F9828A}" dt="2023-09-09T04:23:11.593" v="2680" actId="26606"/>
          <ac:spMkLst>
            <pc:docMk/>
            <pc:sldMk cId="456551277" sldId="275"/>
            <ac:spMk id="2" creationId="{9064A7CB-09CE-8B6B-BAAD-D40AE17AF299}"/>
          </ac:spMkLst>
        </pc:spChg>
        <pc:spChg chg="mod">
          <ac:chgData name="Julius McMillon" userId="93de6784688c60ce" providerId="LiveId" clId="{EC53C8DD-4C77-4EB4-9572-B810E4F9828A}" dt="2023-09-09T04:23:11.593" v="2680" actId="26606"/>
          <ac:spMkLst>
            <pc:docMk/>
            <pc:sldMk cId="456551277" sldId="275"/>
            <ac:spMk id="5" creationId="{A5A9A1C2-B545-2AC6-0E53-E01163BB6591}"/>
          </ac:spMkLst>
        </pc:spChg>
        <pc:spChg chg="del">
          <ac:chgData name="Julius McMillon" userId="93de6784688c60ce" providerId="LiveId" clId="{EC53C8DD-4C77-4EB4-9572-B810E4F9828A}" dt="2023-09-09T04:05:19.797" v="2582" actId="26606"/>
          <ac:spMkLst>
            <pc:docMk/>
            <pc:sldMk cId="456551277" sldId="275"/>
            <ac:spMk id="24" creationId="{D1EA859B-E555-4109-94F3-6700E046E008}"/>
          </ac:spMkLst>
        </pc:spChg>
        <pc:spChg chg="del">
          <ac:chgData name="Julius McMillon" userId="93de6784688c60ce" providerId="LiveId" clId="{EC53C8DD-4C77-4EB4-9572-B810E4F9828A}" dt="2023-09-09T04:05:19.797" v="2582" actId="26606"/>
          <ac:spMkLst>
            <pc:docMk/>
            <pc:sldMk cId="456551277" sldId="275"/>
            <ac:spMk id="25" creationId="{04812C46-200A-4DEB-A05E-3ED6C68C2387}"/>
          </ac:spMkLst>
        </pc:spChg>
        <pc:spChg chg="add del">
          <ac:chgData name="Julius McMillon" userId="93de6784688c60ce" providerId="LiveId" clId="{EC53C8DD-4C77-4EB4-9572-B810E4F9828A}" dt="2023-09-09T04:23:11.593" v="2680" actId="26606"/>
          <ac:spMkLst>
            <pc:docMk/>
            <pc:sldMk cId="456551277" sldId="275"/>
            <ac:spMk id="30" creationId="{B65C0385-5E30-4D2E-AF9F-4639659D34E9}"/>
          </ac:spMkLst>
        </pc:spChg>
        <pc:spChg chg="add del">
          <ac:chgData name="Julius McMillon" userId="93de6784688c60ce" providerId="LiveId" clId="{EC53C8DD-4C77-4EB4-9572-B810E4F9828A}" dt="2023-09-09T04:23:11.593" v="2680" actId="26606"/>
          <ac:spMkLst>
            <pc:docMk/>
            <pc:sldMk cId="456551277" sldId="275"/>
            <ac:spMk id="32" creationId="{E335820B-3A29-42C5-AA8D-10ECA43CD985}"/>
          </ac:spMkLst>
        </pc:spChg>
        <pc:grpChg chg="add">
          <ac:chgData name="Julius McMillon" userId="93de6784688c60ce" providerId="LiveId" clId="{EC53C8DD-4C77-4EB4-9572-B810E4F9828A}" dt="2023-09-09T04:23:11.593" v="2680" actId="26606"/>
          <ac:grpSpMkLst>
            <pc:docMk/>
            <pc:sldMk cId="456551277" sldId="275"/>
            <ac:grpSpMk id="37" creationId="{5EFBDE31-BB3E-6CFC-23CD-B5976DA38438}"/>
          </ac:grpSpMkLst>
        </pc:grpChg>
        <pc:picChg chg="mod ord">
          <ac:chgData name="Julius McMillon" userId="93de6784688c60ce" providerId="LiveId" clId="{EC53C8DD-4C77-4EB4-9572-B810E4F9828A}" dt="2023-09-09T04:23:11.593" v="2680" actId="26606"/>
          <ac:picMkLst>
            <pc:docMk/>
            <pc:sldMk cId="456551277" sldId="275"/>
            <ac:picMk id="16" creationId="{3CEE8FEB-DCA6-160F-0CFB-773BA389860C}"/>
          </ac:picMkLst>
        </pc:picChg>
      </pc:sldChg>
      <pc:sldChg chg="addSp delSp modSp add mod modTransition">
        <pc:chgData name="Julius McMillon" userId="93de6784688c60ce" providerId="LiveId" clId="{EC53C8DD-4C77-4EB4-9572-B810E4F9828A}" dt="2023-09-09T04:14:15.312" v="2670"/>
        <pc:sldMkLst>
          <pc:docMk/>
          <pc:sldMk cId="3232046664" sldId="276"/>
        </pc:sldMkLst>
        <pc:spChg chg="mod">
          <ac:chgData name="Julius McMillon" userId="93de6784688c60ce" providerId="LiveId" clId="{EC53C8DD-4C77-4EB4-9572-B810E4F9828A}" dt="2023-09-09T04:04:32.253" v="2580" actId="26606"/>
          <ac:spMkLst>
            <pc:docMk/>
            <pc:sldMk cId="3232046664" sldId="276"/>
            <ac:spMk id="2" creationId="{9064A7CB-09CE-8B6B-BAAD-D40AE17AF299}"/>
          </ac:spMkLst>
        </pc:spChg>
        <pc:spChg chg="mod">
          <ac:chgData name="Julius McMillon" userId="93de6784688c60ce" providerId="LiveId" clId="{EC53C8DD-4C77-4EB4-9572-B810E4F9828A}" dt="2023-09-09T04:12:31.808" v="2667" actId="20577"/>
          <ac:spMkLst>
            <pc:docMk/>
            <pc:sldMk cId="3232046664" sldId="276"/>
            <ac:spMk id="5" creationId="{A5A9A1C2-B545-2AC6-0E53-E01163BB6591}"/>
          </ac:spMkLst>
        </pc:spChg>
        <pc:spChg chg="del">
          <ac:chgData name="Julius McMillon" userId="93de6784688c60ce" providerId="LiveId" clId="{EC53C8DD-4C77-4EB4-9572-B810E4F9828A}" dt="2023-09-09T04:04:32.253" v="2580" actId="26606"/>
          <ac:spMkLst>
            <pc:docMk/>
            <pc:sldMk cId="3232046664" sldId="276"/>
            <ac:spMk id="24" creationId="{D1EA859B-E555-4109-94F3-6700E046E008}"/>
          </ac:spMkLst>
        </pc:spChg>
        <pc:spChg chg="del">
          <ac:chgData name="Julius McMillon" userId="93de6784688c60ce" providerId="LiveId" clId="{EC53C8DD-4C77-4EB4-9572-B810E4F9828A}" dt="2023-09-09T04:04:32.253" v="2580" actId="26606"/>
          <ac:spMkLst>
            <pc:docMk/>
            <pc:sldMk cId="3232046664" sldId="276"/>
            <ac:spMk id="25" creationId="{04812C46-200A-4DEB-A05E-3ED6C68C2387}"/>
          </ac:spMkLst>
        </pc:spChg>
        <pc:spChg chg="add">
          <ac:chgData name="Julius McMillon" userId="93de6784688c60ce" providerId="LiveId" clId="{EC53C8DD-4C77-4EB4-9572-B810E4F9828A}" dt="2023-09-09T04:04:32.253" v="2580" actId="26606"/>
          <ac:spMkLst>
            <pc:docMk/>
            <pc:sldMk cId="3232046664" sldId="276"/>
            <ac:spMk id="30" creationId="{C0763A76-9F1C-4FC5-82B7-DD475DA461B2}"/>
          </ac:spMkLst>
        </pc:spChg>
        <pc:spChg chg="add">
          <ac:chgData name="Julius McMillon" userId="93de6784688c60ce" providerId="LiveId" clId="{EC53C8DD-4C77-4EB4-9572-B810E4F9828A}" dt="2023-09-09T04:04:32.253" v="2580" actId="26606"/>
          <ac:spMkLst>
            <pc:docMk/>
            <pc:sldMk cId="3232046664" sldId="276"/>
            <ac:spMk id="32" creationId="{E81BF4F6-F2CF-4984-9D14-D6966D92F99F}"/>
          </ac:spMkLst>
        </pc:spChg>
        <pc:picChg chg="mod ord">
          <ac:chgData name="Julius McMillon" userId="93de6784688c60ce" providerId="LiveId" clId="{EC53C8DD-4C77-4EB4-9572-B810E4F9828A}" dt="2023-09-09T04:04:32.253" v="2580" actId="26606"/>
          <ac:picMkLst>
            <pc:docMk/>
            <pc:sldMk cId="3232046664" sldId="276"/>
            <ac:picMk id="16" creationId="{3CEE8FEB-DCA6-160F-0CFB-773BA389860C}"/>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61204-D1CD-4231-AD61-47D21F08AF0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A840F1A-D09A-4329-9C12-57B6BD2E3C23}">
      <dgm:prSet/>
      <dgm:spPr/>
      <dgm:t>
        <a:bodyPr/>
        <a:lstStyle/>
        <a:p>
          <a:pPr>
            <a:lnSpc>
              <a:spcPct val="100000"/>
            </a:lnSpc>
          </a:pPr>
          <a:r>
            <a:rPr lang="en-US"/>
            <a:t>Lighting options</a:t>
          </a:r>
        </a:p>
      </dgm:t>
    </dgm:pt>
    <dgm:pt modelId="{90580B2D-7328-402B-B8D1-D1F03D136DB7}" type="parTrans" cxnId="{1950345C-D583-4584-B395-455700A9069F}">
      <dgm:prSet/>
      <dgm:spPr/>
      <dgm:t>
        <a:bodyPr/>
        <a:lstStyle/>
        <a:p>
          <a:endParaRPr lang="en-US"/>
        </a:p>
      </dgm:t>
    </dgm:pt>
    <dgm:pt modelId="{23CCC73C-3AE6-48FC-8993-9348933B0348}" type="sibTrans" cxnId="{1950345C-D583-4584-B395-455700A9069F}">
      <dgm:prSet/>
      <dgm:spPr/>
      <dgm:t>
        <a:bodyPr/>
        <a:lstStyle/>
        <a:p>
          <a:endParaRPr lang="en-US"/>
        </a:p>
      </dgm:t>
    </dgm:pt>
    <dgm:pt modelId="{498CB76D-5DC1-467F-B455-B90581488F91}">
      <dgm:prSet/>
      <dgm:spPr/>
      <dgm:t>
        <a:bodyPr/>
        <a:lstStyle/>
        <a:p>
          <a:pPr>
            <a:lnSpc>
              <a:spcPct val="100000"/>
            </a:lnSpc>
          </a:pPr>
          <a:r>
            <a:rPr lang="en-US"/>
            <a:t>Shorter ceilings</a:t>
          </a:r>
        </a:p>
      </dgm:t>
    </dgm:pt>
    <dgm:pt modelId="{347760C3-738A-4E01-90FC-7D9A115BE93E}" type="parTrans" cxnId="{40A20D8E-3DCF-406D-AC4B-4778F5DC3DFE}">
      <dgm:prSet/>
      <dgm:spPr/>
      <dgm:t>
        <a:bodyPr/>
        <a:lstStyle/>
        <a:p>
          <a:endParaRPr lang="en-US"/>
        </a:p>
      </dgm:t>
    </dgm:pt>
    <dgm:pt modelId="{6EB41576-1A92-4614-9EF5-B7E4767B900B}" type="sibTrans" cxnId="{40A20D8E-3DCF-406D-AC4B-4778F5DC3DFE}">
      <dgm:prSet/>
      <dgm:spPr/>
      <dgm:t>
        <a:bodyPr/>
        <a:lstStyle/>
        <a:p>
          <a:endParaRPr lang="en-US"/>
        </a:p>
      </dgm:t>
    </dgm:pt>
    <dgm:pt modelId="{A9AF43B5-5FAD-45B8-9DDB-1028D298BD6B}">
      <dgm:prSet/>
      <dgm:spPr/>
      <dgm:t>
        <a:bodyPr/>
        <a:lstStyle/>
        <a:p>
          <a:pPr>
            <a:lnSpc>
              <a:spcPct val="100000"/>
            </a:lnSpc>
          </a:pPr>
          <a:r>
            <a:rPr lang="en-US"/>
            <a:t>Smaller spaces</a:t>
          </a:r>
        </a:p>
      </dgm:t>
    </dgm:pt>
    <dgm:pt modelId="{A11B79DC-E4D2-4CAF-8B41-BA2AA6C1E9E1}" type="parTrans" cxnId="{52519774-F815-490D-8D1D-2C37B28846C6}">
      <dgm:prSet/>
      <dgm:spPr/>
      <dgm:t>
        <a:bodyPr/>
        <a:lstStyle/>
        <a:p>
          <a:endParaRPr lang="en-US"/>
        </a:p>
      </dgm:t>
    </dgm:pt>
    <dgm:pt modelId="{48BCC6D3-CCA5-45A4-ABEB-4454BADBFA7B}" type="sibTrans" cxnId="{52519774-F815-490D-8D1D-2C37B28846C6}">
      <dgm:prSet/>
      <dgm:spPr/>
      <dgm:t>
        <a:bodyPr/>
        <a:lstStyle/>
        <a:p>
          <a:endParaRPr lang="en-US"/>
        </a:p>
      </dgm:t>
    </dgm:pt>
    <dgm:pt modelId="{B7C7989E-8F34-40F2-8D01-C373B54513AD}" type="pres">
      <dgm:prSet presAssocID="{D3461204-D1CD-4231-AD61-47D21F08AF00}" presName="root" presStyleCnt="0">
        <dgm:presLayoutVars>
          <dgm:dir/>
          <dgm:resizeHandles val="exact"/>
        </dgm:presLayoutVars>
      </dgm:prSet>
      <dgm:spPr/>
    </dgm:pt>
    <dgm:pt modelId="{457607DB-16DE-4252-B3D9-996B9DF4AD1C}" type="pres">
      <dgm:prSet presAssocID="{7A840F1A-D09A-4329-9C12-57B6BD2E3C23}" presName="compNode" presStyleCnt="0"/>
      <dgm:spPr/>
    </dgm:pt>
    <dgm:pt modelId="{680A84A3-5008-43E8-9951-0C4DE4194833}" type="pres">
      <dgm:prSet presAssocID="{7A840F1A-D09A-4329-9C12-57B6BD2E3C23}"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B0A310D7-36B6-4644-B5AB-43B4CA322749}" type="pres">
      <dgm:prSet presAssocID="{7A840F1A-D09A-4329-9C12-57B6BD2E3C23}" presName="spaceRect" presStyleCnt="0"/>
      <dgm:spPr/>
    </dgm:pt>
    <dgm:pt modelId="{5043FE7C-DFC5-4228-AA1E-AE5E2F6A3056}" type="pres">
      <dgm:prSet presAssocID="{7A840F1A-D09A-4329-9C12-57B6BD2E3C23}" presName="textRect" presStyleLbl="revTx" presStyleIdx="0" presStyleCnt="3">
        <dgm:presLayoutVars>
          <dgm:chMax val="1"/>
          <dgm:chPref val="1"/>
        </dgm:presLayoutVars>
      </dgm:prSet>
      <dgm:spPr/>
    </dgm:pt>
    <dgm:pt modelId="{C6A5D257-D609-45CE-9DDE-48227FFCB4AF}" type="pres">
      <dgm:prSet presAssocID="{23CCC73C-3AE6-48FC-8993-9348933B0348}" presName="sibTrans" presStyleCnt="0"/>
      <dgm:spPr/>
    </dgm:pt>
    <dgm:pt modelId="{8280EFE1-E801-440B-8533-FD3885501A9B}" type="pres">
      <dgm:prSet presAssocID="{498CB76D-5DC1-467F-B455-B90581488F91}" presName="compNode" presStyleCnt="0"/>
      <dgm:spPr/>
    </dgm:pt>
    <dgm:pt modelId="{5D1F5C9E-A651-40A9-B80C-7A8A49F13E45}" type="pres">
      <dgm:prSet presAssocID="{498CB76D-5DC1-467F-B455-B90581488F91}" presName="iconRect" presStyleLbl="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irplane"/>
        </a:ext>
      </dgm:extLst>
    </dgm:pt>
    <dgm:pt modelId="{37A08F6B-0099-4D74-B4E7-EC18F30BC781}" type="pres">
      <dgm:prSet presAssocID="{498CB76D-5DC1-467F-B455-B90581488F91}" presName="spaceRect" presStyleCnt="0"/>
      <dgm:spPr/>
    </dgm:pt>
    <dgm:pt modelId="{DB7DD8C5-FD3C-41F7-AFEA-CF1E0A4F49D7}" type="pres">
      <dgm:prSet presAssocID="{498CB76D-5DC1-467F-B455-B90581488F91}" presName="textRect" presStyleLbl="revTx" presStyleIdx="1" presStyleCnt="3">
        <dgm:presLayoutVars>
          <dgm:chMax val="1"/>
          <dgm:chPref val="1"/>
        </dgm:presLayoutVars>
      </dgm:prSet>
      <dgm:spPr/>
    </dgm:pt>
    <dgm:pt modelId="{0D83031D-33B5-4099-8539-A1B0E5F74C37}" type="pres">
      <dgm:prSet presAssocID="{6EB41576-1A92-4614-9EF5-B7E4767B900B}" presName="sibTrans" presStyleCnt="0"/>
      <dgm:spPr/>
    </dgm:pt>
    <dgm:pt modelId="{E4A5C6E5-7D34-43FC-87E8-A22786423750}" type="pres">
      <dgm:prSet presAssocID="{A9AF43B5-5FAD-45B8-9DDB-1028D298BD6B}" presName="compNode" presStyleCnt="0"/>
      <dgm:spPr/>
    </dgm:pt>
    <dgm:pt modelId="{6076E809-F9A7-4295-BEB1-209C894C64E3}" type="pres">
      <dgm:prSet presAssocID="{A9AF43B5-5FAD-45B8-9DDB-1028D298BD6B}" presName="iconRect" presStyleLbl="nod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BA768F8D-A591-4A87-BDA9-30D121C040B3}" type="pres">
      <dgm:prSet presAssocID="{A9AF43B5-5FAD-45B8-9DDB-1028D298BD6B}" presName="spaceRect" presStyleCnt="0"/>
      <dgm:spPr/>
    </dgm:pt>
    <dgm:pt modelId="{17D7A427-748F-4F91-9642-2EA86850E6DC}" type="pres">
      <dgm:prSet presAssocID="{A9AF43B5-5FAD-45B8-9DDB-1028D298BD6B}" presName="textRect" presStyleLbl="revTx" presStyleIdx="2" presStyleCnt="3">
        <dgm:presLayoutVars>
          <dgm:chMax val="1"/>
          <dgm:chPref val="1"/>
        </dgm:presLayoutVars>
      </dgm:prSet>
      <dgm:spPr/>
    </dgm:pt>
  </dgm:ptLst>
  <dgm:cxnLst>
    <dgm:cxn modelId="{E6B3B929-8189-46BA-A827-9D62E551B63E}" type="presOf" srcId="{498CB76D-5DC1-467F-B455-B90581488F91}" destId="{DB7DD8C5-FD3C-41F7-AFEA-CF1E0A4F49D7}" srcOrd="0" destOrd="0" presId="urn:microsoft.com/office/officeart/2018/2/layout/IconLabelList"/>
    <dgm:cxn modelId="{1950345C-D583-4584-B395-455700A9069F}" srcId="{D3461204-D1CD-4231-AD61-47D21F08AF00}" destId="{7A840F1A-D09A-4329-9C12-57B6BD2E3C23}" srcOrd="0" destOrd="0" parTransId="{90580B2D-7328-402B-B8D1-D1F03D136DB7}" sibTransId="{23CCC73C-3AE6-48FC-8993-9348933B0348}"/>
    <dgm:cxn modelId="{D3E99654-4CE5-4CEA-B781-2EE66B42DEEB}" type="presOf" srcId="{7A840F1A-D09A-4329-9C12-57B6BD2E3C23}" destId="{5043FE7C-DFC5-4228-AA1E-AE5E2F6A3056}" srcOrd="0" destOrd="0" presId="urn:microsoft.com/office/officeart/2018/2/layout/IconLabelList"/>
    <dgm:cxn modelId="{52519774-F815-490D-8D1D-2C37B28846C6}" srcId="{D3461204-D1CD-4231-AD61-47D21F08AF00}" destId="{A9AF43B5-5FAD-45B8-9DDB-1028D298BD6B}" srcOrd="2" destOrd="0" parTransId="{A11B79DC-E4D2-4CAF-8B41-BA2AA6C1E9E1}" sibTransId="{48BCC6D3-CCA5-45A4-ABEB-4454BADBFA7B}"/>
    <dgm:cxn modelId="{40A20D8E-3DCF-406D-AC4B-4778F5DC3DFE}" srcId="{D3461204-D1CD-4231-AD61-47D21F08AF00}" destId="{498CB76D-5DC1-467F-B455-B90581488F91}" srcOrd="1" destOrd="0" parTransId="{347760C3-738A-4E01-90FC-7D9A115BE93E}" sibTransId="{6EB41576-1A92-4614-9EF5-B7E4767B900B}"/>
    <dgm:cxn modelId="{0F2AF3AF-F60E-4D84-AAB2-280418C2105D}" type="presOf" srcId="{A9AF43B5-5FAD-45B8-9DDB-1028D298BD6B}" destId="{17D7A427-748F-4F91-9642-2EA86850E6DC}" srcOrd="0" destOrd="0" presId="urn:microsoft.com/office/officeart/2018/2/layout/IconLabelList"/>
    <dgm:cxn modelId="{A28A2FD4-3958-4922-BC63-5D5CF34430A4}" type="presOf" srcId="{D3461204-D1CD-4231-AD61-47D21F08AF00}" destId="{B7C7989E-8F34-40F2-8D01-C373B54513AD}" srcOrd="0" destOrd="0" presId="urn:microsoft.com/office/officeart/2018/2/layout/IconLabelList"/>
    <dgm:cxn modelId="{B8D1306A-26BC-43A2-A3CC-3B7A34EB1DF3}" type="presParOf" srcId="{B7C7989E-8F34-40F2-8D01-C373B54513AD}" destId="{457607DB-16DE-4252-B3D9-996B9DF4AD1C}" srcOrd="0" destOrd="0" presId="urn:microsoft.com/office/officeart/2018/2/layout/IconLabelList"/>
    <dgm:cxn modelId="{71575BE5-986F-46C7-BB7E-2EFB3EDD6F90}" type="presParOf" srcId="{457607DB-16DE-4252-B3D9-996B9DF4AD1C}" destId="{680A84A3-5008-43E8-9951-0C4DE4194833}" srcOrd="0" destOrd="0" presId="urn:microsoft.com/office/officeart/2018/2/layout/IconLabelList"/>
    <dgm:cxn modelId="{AB18D6C4-B249-4F37-8E3F-0DF9BC28E6AA}" type="presParOf" srcId="{457607DB-16DE-4252-B3D9-996B9DF4AD1C}" destId="{B0A310D7-36B6-4644-B5AB-43B4CA322749}" srcOrd="1" destOrd="0" presId="urn:microsoft.com/office/officeart/2018/2/layout/IconLabelList"/>
    <dgm:cxn modelId="{2B4E34FE-4895-4B4A-AA91-4A0B451D8C08}" type="presParOf" srcId="{457607DB-16DE-4252-B3D9-996B9DF4AD1C}" destId="{5043FE7C-DFC5-4228-AA1E-AE5E2F6A3056}" srcOrd="2" destOrd="0" presId="urn:microsoft.com/office/officeart/2018/2/layout/IconLabelList"/>
    <dgm:cxn modelId="{BEFC54C5-F764-41B8-B228-01B0405DDDD6}" type="presParOf" srcId="{B7C7989E-8F34-40F2-8D01-C373B54513AD}" destId="{C6A5D257-D609-45CE-9DDE-48227FFCB4AF}" srcOrd="1" destOrd="0" presId="urn:microsoft.com/office/officeart/2018/2/layout/IconLabelList"/>
    <dgm:cxn modelId="{1A83EF26-6742-4BDF-B0BC-26E343533583}" type="presParOf" srcId="{B7C7989E-8F34-40F2-8D01-C373B54513AD}" destId="{8280EFE1-E801-440B-8533-FD3885501A9B}" srcOrd="2" destOrd="0" presId="urn:microsoft.com/office/officeart/2018/2/layout/IconLabelList"/>
    <dgm:cxn modelId="{9F43AD75-6CFD-41C6-A942-D43AE99C13F2}" type="presParOf" srcId="{8280EFE1-E801-440B-8533-FD3885501A9B}" destId="{5D1F5C9E-A651-40A9-B80C-7A8A49F13E45}" srcOrd="0" destOrd="0" presId="urn:microsoft.com/office/officeart/2018/2/layout/IconLabelList"/>
    <dgm:cxn modelId="{16F4B821-C779-4541-8126-C1542C09F878}" type="presParOf" srcId="{8280EFE1-E801-440B-8533-FD3885501A9B}" destId="{37A08F6B-0099-4D74-B4E7-EC18F30BC781}" srcOrd="1" destOrd="0" presId="urn:microsoft.com/office/officeart/2018/2/layout/IconLabelList"/>
    <dgm:cxn modelId="{94DBD290-3DC3-4807-A82B-A15CDB420758}" type="presParOf" srcId="{8280EFE1-E801-440B-8533-FD3885501A9B}" destId="{DB7DD8C5-FD3C-41F7-AFEA-CF1E0A4F49D7}" srcOrd="2" destOrd="0" presId="urn:microsoft.com/office/officeart/2018/2/layout/IconLabelList"/>
    <dgm:cxn modelId="{6FF5A477-E8ED-4DAF-A879-B90C4E3170FA}" type="presParOf" srcId="{B7C7989E-8F34-40F2-8D01-C373B54513AD}" destId="{0D83031D-33B5-4099-8539-A1B0E5F74C37}" srcOrd="3" destOrd="0" presId="urn:microsoft.com/office/officeart/2018/2/layout/IconLabelList"/>
    <dgm:cxn modelId="{E4771153-87C8-4CDC-9A04-6C636BE90A48}" type="presParOf" srcId="{B7C7989E-8F34-40F2-8D01-C373B54513AD}" destId="{E4A5C6E5-7D34-43FC-87E8-A22786423750}" srcOrd="4" destOrd="0" presId="urn:microsoft.com/office/officeart/2018/2/layout/IconLabelList"/>
    <dgm:cxn modelId="{BBB6AAC1-8C1E-4C81-9E7F-C56ECC005D34}" type="presParOf" srcId="{E4A5C6E5-7D34-43FC-87E8-A22786423750}" destId="{6076E809-F9A7-4295-BEB1-209C894C64E3}" srcOrd="0" destOrd="0" presId="urn:microsoft.com/office/officeart/2018/2/layout/IconLabelList"/>
    <dgm:cxn modelId="{A244BC7A-53DD-4349-B833-CCF473E31194}" type="presParOf" srcId="{E4A5C6E5-7D34-43FC-87E8-A22786423750}" destId="{BA768F8D-A591-4A87-BDA9-30D121C040B3}" srcOrd="1" destOrd="0" presId="urn:microsoft.com/office/officeart/2018/2/layout/IconLabelList"/>
    <dgm:cxn modelId="{8C605406-D491-4A49-A18B-C85CB140E63C}" type="presParOf" srcId="{E4A5C6E5-7D34-43FC-87E8-A22786423750}" destId="{17D7A427-748F-4F91-9642-2EA86850E6D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A84A3-5008-43E8-9951-0C4DE4194833}">
      <dsp:nvSpPr>
        <dsp:cNvPr id="0" name=""/>
        <dsp:cNvSpPr/>
      </dsp:nvSpPr>
      <dsp:spPr>
        <a:xfrm>
          <a:off x="960796" y="221928"/>
          <a:ext cx="774404" cy="7744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3FE7C-DFC5-4228-AA1E-AE5E2F6A3056}">
      <dsp:nvSpPr>
        <dsp:cNvPr id="0" name=""/>
        <dsp:cNvSpPr/>
      </dsp:nvSpPr>
      <dsp:spPr>
        <a:xfrm>
          <a:off x="487549" y="1255397"/>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Lighting options</a:t>
          </a:r>
        </a:p>
      </dsp:txBody>
      <dsp:txXfrm>
        <a:off x="487549" y="1255397"/>
        <a:ext cx="1720898" cy="688359"/>
      </dsp:txXfrm>
    </dsp:sp>
    <dsp:sp modelId="{5D1F5C9E-A651-40A9-B80C-7A8A49F13E45}">
      <dsp:nvSpPr>
        <dsp:cNvPr id="0" name=""/>
        <dsp:cNvSpPr/>
      </dsp:nvSpPr>
      <dsp:spPr>
        <a:xfrm>
          <a:off x="2982852" y="221928"/>
          <a:ext cx="774404" cy="7744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DD8C5-FD3C-41F7-AFEA-CF1E0A4F49D7}">
      <dsp:nvSpPr>
        <dsp:cNvPr id="0" name=""/>
        <dsp:cNvSpPr/>
      </dsp:nvSpPr>
      <dsp:spPr>
        <a:xfrm>
          <a:off x="2509605" y="1255397"/>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Shorter ceilings</a:t>
          </a:r>
        </a:p>
      </dsp:txBody>
      <dsp:txXfrm>
        <a:off x="2509605" y="1255397"/>
        <a:ext cx="1720898" cy="688359"/>
      </dsp:txXfrm>
    </dsp:sp>
    <dsp:sp modelId="{6076E809-F9A7-4295-BEB1-209C894C64E3}">
      <dsp:nvSpPr>
        <dsp:cNvPr id="0" name=""/>
        <dsp:cNvSpPr/>
      </dsp:nvSpPr>
      <dsp:spPr>
        <a:xfrm>
          <a:off x="1971824" y="2373981"/>
          <a:ext cx="774404" cy="774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7A427-748F-4F91-9642-2EA86850E6DC}">
      <dsp:nvSpPr>
        <dsp:cNvPr id="0" name=""/>
        <dsp:cNvSpPr/>
      </dsp:nvSpPr>
      <dsp:spPr>
        <a:xfrm>
          <a:off x="1498577" y="3407449"/>
          <a:ext cx="1720898" cy="688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Smaller spaces</a:t>
          </a:r>
        </a:p>
      </dsp:txBody>
      <dsp:txXfrm>
        <a:off x="1498577" y="3407449"/>
        <a:ext cx="1720898" cy="68835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EB81-6952-A8EA-D875-FECB707DC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F54E87-8C7D-8345-38E6-6181F4BDD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65CB05-A8B9-D41C-A7DB-DD978B66EB44}"/>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5" name="Footer Placeholder 4">
            <a:extLst>
              <a:ext uri="{FF2B5EF4-FFF2-40B4-BE49-F238E27FC236}">
                <a16:creationId xmlns:a16="http://schemas.microsoft.com/office/drawing/2014/main" id="{89EAABE7-324E-910F-4773-4909D0B48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F013C-B302-9D1C-D8FF-649D1D81A0D1}"/>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233433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31E4-B804-4D5F-8E3B-FEFA557ECF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31AF27-21BC-89C6-00FE-D23DAD087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4622F-47ED-2481-82F4-9AE2B5191FD2}"/>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5" name="Footer Placeholder 4">
            <a:extLst>
              <a:ext uri="{FF2B5EF4-FFF2-40B4-BE49-F238E27FC236}">
                <a16:creationId xmlns:a16="http://schemas.microsoft.com/office/drawing/2014/main" id="{D032027D-ADBA-5182-33A1-A75C4A939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DA5D-C9A0-1F15-CC7A-75BC07BAA761}"/>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189488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FA0C4-C533-8BB5-5F46-B9B7BCCE10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4BA63-0EC5-F3C9-D0A0-2BD317F2A4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AF801-27E1-1D52-002A-50B97BD45393}"/>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5" name="Footer Placeholder 4">
            <a:extLst>
              <a:ext uri="{FF2B5EF4-FFF2-40B4-BE49-F238E27FC236}">
                <a16:creationId xmlns:a16="http://schemas.microsoft.com/office/drawing/2014/main" id="{FDA7F33B-3B6B-0045-DD3C-EA2E70D85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9B827-B306-ABA7-F1A4-B327213F997B}"/>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15090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C1A2-1BED-B171-09A8-B3330B3CA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98134-6A14-1801-59AA-D069047FE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70A45-ABC4-8869-B2AB-53F8E5B6AE7F}"/>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5" name="Footer Placeholder 4">
            <a:extLst>
              <a:ext uri="{FF2B5EF4-FFF2-40B4-BE49-F238E27FC236}">
                <a16:creationId xmlns:a16="http://schemas.microsoft.com/office/drawing/2014/main" id="{DFA63898-D3A9-D073-EC40-3BFB9B22C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DAF3E-F2F0-3FD5-D23A-10222E45C650}"/>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176051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8916-05A4-7CE2-05A2-25A46E4A92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2917F-00A6-22C5-115F-1A35D8574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84F1C2-C398-A1C6-CAE1-73E0A2C5B4B6}"/>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5" name="Footer Placeholder 4">
            <a:extLst>
              <a:ext uri="{FF2B5EF4-FFF2-40B4-BE49-F238E27FC236}">
                <a16:creationId xmlns:a16="http://schemas.microsoft.com/office/drawing/2014/main" id="{C62AD276-4BD3-823C-DDA9-BCABA18F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BEE03-0429-334C-4C85-21B14932B84B}"/>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299246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81DD-E1D9-0D7C-A1D9-6AE85465F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4C44D-DFD9-CD3E-890A-E3E2ACDBB0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3351E-DCF5-2473-EA24-D62DAD6BD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EC00B-EF70-817C-0F91-99F58743AA46}"/>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6" name="Footer Placeholder 5">
            <a:extLst>
              <a:ext uri="{FF2B5EF4-FFF2-40B4-BE49-F238E27FC236}">
                <a16:creationId xmlns:a16="http://schemas.microsoft.com/office/drawing/2014/main" id="{D02F85B9-1811-E428-E6EA-D7DC4E9F2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116FD-3F60-9B36-EB07-AA2CF8945F43}"/>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249962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896A-8FB9-3998-4E57-9E188F3CA4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9D569-5DBC-6D2B-9748-D0131500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05E72-C61D-35E3-187F-775C9605F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0E7991-0F60-FFAA-3F1B-ABA24DED1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FAFFE-639E-A54D-D5BE-A7CFAE65E6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60729-4448-53F7-81D5-D323108E311C}"/>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8" name="Footer Placeholder 7">
            <a:extLst>
              <a:ext uri="{FF2B5EF4-FFF2-40B4-BE49-F238E27FC236}">
                <a16:creationId xmlns:a16="http://schemas.microsoft.com/office/drawing/2014/main" id="{227198CE-8D17-DE8E-CE7E-92D3963316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C7BBA-41CF-D218-1179-40E25403C6AB}"/>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274362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E6DD-F4C1-E1A7-B7AE-8EFF69201D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0C0601-44C7-B401-A54B-228E31A5C040}"/>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4" name="Footer Placeholder 3">
            <a:extLst>
              <a:ext uri="{FF2B5EF4-FFF2-40B4-BE49-F238E27FC236}">
                <a16:creationId xmlns:a16="http://schemas.microsoft.com/office/drawing/2014/main" id="{F80928D0-E21E-7CF6-901F-4BA20480A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66865-629D-3B5E-4E68-0A256F468DD0}"/>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291467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44F14-BDDD-33B7-2841-28790E44D8F5}"/>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3" name="Footer Placeholder 2">
            <a:extLst>
              <a:ext uri="{FF2B5EF4-FFF2-40B4-BE49-F238E27FC236}">
                <a16:creationId xmlns:a16="http://schemas.microsoft.com/office/drawing/2014/main" id="{598BFB9C-0D6D-8386-BBC8-32806C78F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43F60D-A3F5-5240-DA1C-CB951ABF890E}"/>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282816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F13A-9394-CA8E-76A4-E32A399B1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CBBB93-764E-9AA8-1AEF-4D368E8312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E8D0F-5CA3-1AFC-44D1-9CBF34A0A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FFF98-5251-C912-6D42-07B3FE0E14CA}"/>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6" name="Footer Placeholder 5">
            <a:extLst>
              <a:ext uri="{FF2B5EF4-FFF2-40B4-BE49-F238E27FC236}">
                <a16:creationId xmlns:a16="http://schemas.microsoft.com/office/drawing/2014/main" id="{958BC6B9-D786-0BB3-D961-08C6609AC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1B6A5-E6D0-E698-FCC1-6B7AF4319BA2}"/>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338792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99E8-95BD-F6C8-597E-48AEDE7BC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32E46-DB7D-E687-5CC3-A7063B430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25E2A7-A4E0-72D9-67C3-4DC748993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B2361-B6CE-D530-6E77-FE5EED2D79FB}"/>
              </a:ext>
            </a:extLst>
          </p:cNvPr>
          <p:cNvSpPr>
            <a:spLocks noGrp="1"/>
          </p:cNvSpPr>
          <p:nvPr>
            <p:ph type="dt" sz="half" idx="10"/>
          </p:nvPr>
        </p:nvSpPr>
        <p:spPr/>
        <p:txBody>
          <a:bodyPr/>
          <a:lstStyle/>
          <a:p>
            <a:fld id="{4D28BEC3-A95F-4386-85F6-247107FB5D63}" type="datetimeFigureOut">
              <a:rPr lang="en-US" smtClean="0"/>
              <a:t>9/8/2023</a:t>
            </a:fld>
            <a:endParaRPr lang="en-US"/>
          </a:p>
        </p:txBody>
      </p:sp>
      <p:sp>
        <p:nvSpPr>
          <p:cNvPr id="6" name="Footer Placeholder 5">
            <a:extLst>
              <a:ext uri="{FF2B5EF4-FFF2-40B4-BE49-F238E27FC236}">
                <a16:creationId xmlns:a16="http://schemas.microsoft.com/office/drawing/2014/main" id="{F190751E-E5D0-3AB5-7C38-67D304FFF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F2829-5AB9-BDA3-24DC-173805DEAFC7}"/>
              </a:ext>
            </a:extLst>
          </p:cNvPr>
          <p:cNvSpPr>
            <a:spLocks noGrp="1"/>
          </p:cNvSpPr>
          <p:nvPr>
            <p:ph type="sldNum" sz="quarter" idx="12"/>
          </p:nvPr>
        </p:nvSpPr>
        <p:spPr/>
        <p:txBody>
          <a:bodyPr/>
          <a:lstStyle/>
          <a:p>
            <a:fld id="{3BCF2BEA-3A0A-4F76-A654-BEBC2DB7359C}" type="slidenum">
              <a:rPr lang="en-US" smtClean="0"/>
              <a:t>‹#›</a:t>
            </a:fld>
            <a:endParaRPr lang="en-US"/>
          </a:p>
        </p:txBody>
      </p:sp>
    </p:spTree>
    <p:extLst>
      <p:ext uri="{BB962C8B-B14F-4D97-AF65-F5344CB8AC3E}">
        <p14:creationId xmlns:p14="http://schemas.microsoft.com/office/powerpoint/2010/main" val="5961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C4968-17F5-4B39-D78D-2ED693C11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D36BE2-34C4-1A67-2EFC-F88CBCBD5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796C1-4F90-B616-70A2-FF484AB23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8BEC3-A95F-4386-85F6-247107FB5D63}" type="datetimeFigureOut">
              <a:rPr lang="en-US" smtClean="0"/>
              <a:t>9/8/2023</a:t>
            </a:fld>
            <a:endParaRPr lang="en-US"/>
          </a:p>
        </p:txBody>
      </p:sp>
      <p:sp>
        <p:nvSpPr>
          <p:cNvPr id="5" name="Footer Placeholder 4">
            <a:extLst>
              <a:ext uri="{FF2B5EF4-FFF2-40B4-BE49-F238E27FC236}">
                <a16:creationId xmlns:a16="http://schemas.microsoft.com/office/drawing/2014/main" id="{73046DFB-AF90-0090-F988-C43D853A2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E1B74-FB29-3722-AD78-B4FD81E21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F2BEA-3A0A-4F76-A654-BEBC2DB7359C}" type="slidenum">
              <a:rPr lang="en-US" smtClean="0"/>
              <a:t>‹#›</a:t>
            </a:fld>
            <a:endParaRPr lang="en-US"/>
          </a:p>
        </p:txBody>
      </p:sp>
    </p:spTree>
    <p:extLst>
      <p:ext uri="{BB962C8B-B14F-4D97-AF65-F5344CB8AC3E}">
        <p14:creationId xmlns:p14="http://schemas.microsoft.com/office/powerpoint/2010/main" val="241456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quickshare.samsungcloud.com/contents/view?contentsToken=1691552257617LHPCIBz&amp;currentIndex=1&amp;linkUrlVersion=V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FA9B1"/>
            </a:gs>
            <a:gs pos="70000">
              <a:srgbClr val="3FA9B1"/>
            </a:gs>
            <a:gs pos="83000">
              <a:srgbClr val="040804"/>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744CF12-EF67-9437-FF31-6237FB29065D}"/>
              </a:ext>
            </a:extLst>
          </p:cNvPr>
          <p:cNvSpPr>
            <a:spLocks noGrp="1"/>
          </p:cNvSpPr>
          <p:nvPr>
            <p:ph type="subTitle" idx="1"/>
          </p:nvPr>
        </p:nvSpPr>
        <p:spPr>
          <a:xfrm>
            <a:off x="7710616" y="315139"/>
            <a:ext cx="3624360" cy="580725"/>
          </a:xfrm>
        </p:spPr>
        <p:txBody>
          <a:bodyPr>
            <a:normAutofit fontScale="92500" lnSpcReduction="20000"/>
          </a:bodyPr>
          <a:lstStyle/>
          <a:p>
            <a:r>
              <a:rPr lang="en-US" sz="4800" b="1" dirty="0">
                <a:latin typeface="Brush Script MT" panose="03060802040406070304" pitchFamily="66" charset="0"/>
                <a:cs typeface="Dreaming Outloud Pro" panose="020F0502020204030204" pitchFamily="66" charset="0"/>
              </a:rPr>
              <a:t>E</a:t>
            </a:r>
            <a:r>
              <a:rPr lang="en-US" sz="3000" b="1" dirty="0">
                <a:latin typeface="Brush Script MT" panose="03060802040406070304" pitchFamily="66" charset="0"/>
                <a:cs typeface="Dreaming Outloud Pro" panose="020F0502020204030204" pitchFamily="66" charset="0"/>
              </a:rPr>
              <a:t>rica</a:t>
            </a:r>
            <a:r>
              <a:rPr lang="en-US" dirty="0">
                <a:latin typeface="Brush Script MT" panose="03060802040406070304" pitchFamily="66" charset="0"/>
                <a:cs typeface="Dreaming Outloud Pro" panose="020F0502020204030204" pitchFamily="66" charset="0"/>
              </a:rPr>
              <a:t> </a:t>
            </a:r>
            <a:r>
              <a:rPr lang="en-US" sz="4300" b="1" dirty="0">
                <a:latin typeface="Brush Script MT" panose="03060802040406070304" pitchFamily="66" charset="0"/>
                <a:cs typeface="Dreaming Outloud Pro" panose="020F0502020204030204" pitchFamily="66" charset="0"/>
              </a:rPr>
              <a:t>M</a:t>
            </a:r>
            <a:r>
              <a:rPr lang="en-US" sz="3000" b="1" dirty="0">
                <a:latin typeface="Brush Script MT" panose="03060802040406070304" pitchFamily="66" charset="0"/>
                <a:cs typeface="Dreaming Outloud Pro" panose="020F0502020204030204" pitchFamily="66" charset="0"/>
              </a:rPr>
              <a:t>c</a:t>
            </a:r>
            <a:r>
              <a:rPr lang="en-US" sz="4300" b="1" dirty="0">
                <a:latin typeface="Brush Script MT" panose="03060802040406070304" pitchFamily="66" charset="0"/>
                <a:cs typeface="Dreaming Outloud Pro" panose="020F0502020204030204" pitchFamily="66" charset="0"/>
              </a:rPr>
              <a:t>M</a:t>
            </a:r>
            <a:r>
              <a:rPr lang="en-US" sz="3000" b="1" dirty="0">
                <a:latin typeface="Brush Script MT" panose="03060802040406070304" pitchFamily="66" charset="0"/>
                <a:cs typeface="Dreaming Outloud Pro" panose="020F0502020204030204" pitchFamily="66" charset="0"/>
              </a:rPr>
              <a:t>illon</a:t>
            </a:r>
          </a:p>
          <a:p>
            <a:endParaRPr lang="en-US" dirty="0"/>
          </a:p>
        </p:txBody>
      </p:sp>
      <p:pic>
        <p:nvPicPr>
          <p:cNvPr id="5" name="Picture 4" descr="A person sitting on a chair&#10;&#10;Description automatically generated">
            <a:extLst>
              <a:ext uri="{FF2B5EF4-FFF2-40B4-BE49-F238E27FC236}">
                <a16:creationId xmlns:a16="http://schemas.microsoft.com/office/drawing/2014/main" id="{1820E3BA-B6B5-2E00-CA75-8CC78D3BF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983" y="895865"/>
            <a:ext cx="4389993" cy="5270157"/>
          </a:xfrm>
          <a:prstGeom prst="rect">
            <a:avLst/>
          </a:prstGeom>
        </p:spPr>
      </p:pic>
      <p:pic>
        <p:nvPicPr>
          <p:cNvPr id="11" name="Picture 10" descr="A logo with a gold design&#10;&#10;Description automatically generated">
            <a:extLst>
              <a:ext uri="{FF2B5EF4-FFF2-40B4-BE49-F238E27FC236}">
                <a16:creationId xmlns:a16="http://schemas.microsoft.com/office/drawing/2014/main" id="{3E707393-8BAB-6987-ECD9-770ADD2B2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36" y="200818"/>
            <a:ext cx="6456364" cy="6456364"/>
          </a:xfrm>
          <a:prstGeom prst="rect">
            <a:avLst/>
          </a:prstGeom>
        </p:spPr>
      </p:pic>
    </p:spTree>
    <p:extLst>
      <p:ext uri="{BB962C8B-B14F-4D97-AF65-F5344CB8AC3E}">
        <p14:creationId xmlns:p14="http://schemas.microsoft.com/office/powerpoint/2010/main" val="269451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3" name="Rectangle 1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1191966" y="905011"/>
            <a:ext cx="3629555" cy="1889135"/>
          </a:xfrm>
        </p:spPr>
        <p:txBody>
          <a:bodyPr anchor="b">
            <a:normAutofit/>
          </a:bodyPr>
          <a:lstStyle/>
          <a:p>
            <a:r>
              <a:rPr lang="en-US" sz="3700" b="1" u="sng">
                <a:latin typeface="+mn-lt"/>
              </a:rPr>
              <a:t>SPACE PLANNING &amp; FURNITURE LAYOUT</a:t>
            </a:r>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1191966" y="2965592"/>
            <a:ext cx="3629555" cy="2987397"/>
          </a:xfrm>
        </p:spPr>
        <p:txBody>
          <a:bodyPr>
            <a:normAutofit/>
          </a:bodyPr>
          <a:lstStyle/>
          <a:p>
            <a:pPr marL="514350" indent="-514350">
              <a:buFont typeface="+mj-lt"/>
              <a:buAutoNum type="arabicPeriod"/>
            </a:pPr>
            <a:r>
              <a:rPr lang="en-US" sz="1800"/>
              <a:t>Map out your space</a:t>
            </a:r>
          </a:p>
          <a:p>
            <a:pPr marL="514350" indent="-514350">
              <a:buFont typeface="+mj-lt"/>
              <a:buAutoNum type="arabicPeriod"/>
            </a:pPr>
            <a:r>
              <a:rPr lang="en-US" sz="1800"/>
              <a:t>Arrange your pieces in a balanced way</a:t>
            </a:r>
          </a:p>
          <a:p>
            <a:pPr marL="514350" indent="-514350">
              <a:buFont typeface="+mj-lt"/>
              <a:buAutoNum type="arabicPeriod"/>
            </a:pPr>
            <a:r>
              <a:rPr lang="en-US" sz="1800"/>
              <a:t>Highlight a focal point</a:t>
            </a:r>
          </a:p>
          <a:p>
            <a:pPr marL="514350" indent="-514350">
              <a:buFont typeface="+mj-lt"/>
              <a:buAutoNum type="arabicPeriod"/>
            </a:pPr>
            <a:r>
              <a:rPr lang="en-US" sz="1800"/>
              <a:t>Consider traffic flow</a:t>
            </a:r>
          </a:p>
          <a:p>
            <a:pPr marL="514350" indent="-514350">
              <a:buFont typeface="+mj-lt"/>
              <a:buAutoNum type="arabicPeriod"/>
            </a:pPr>
            <a:r>
              <a:rPr lang="en-US" sz="1800"/>
              <a:t>My favorite part – Use lighting to your advantage. Natural or installed lighting.</a:t>
            </a:r>
          </a:p>
          <a:p>
            <a:pPr marL="0" indent="0">
              <a:buNone/>
            </a:pPr>
            <a:endParaRPr lang="en-US" sz="1800"/>
          </a:p>
        </p:txBody>
      </p:sp>
      <p:pic>
        <p:nvPicPr>
          <p:cNvPr id="5" name="Picture 4">
            <a:extLst>
              <a:ext uri="{FF2B5EF4-FFF2-40B4-BE49-F238E27FC236}">
                <a16:creationId xmlns:a16="http://schemas.microsoft.com/office/drawing/2014/main" id="{08C92553-6C55-E205-3A1A-4C27AFD1EA24}"/>
              </a:ext>
            </a:extLst>
          </p:cNvPr>
          <p:cNvPicPr>
            <a:picLocks noChangeAspect="1"/>
          </p:cNvPicPr>
          <p:nvPr/>
        </p:nvPicPr>
        <p:blipFill rotWithShape="1">
          <a:blip r:embed="rId3">
            <a:extLst>
              <a:ext uri="{28A0092B-C50C-407E-A947-70E740481C1C}">
                <a14:useLocalDpi xmlns:a14="http://schemas.microsoft.com/office/drawing/2010/main" val="0"/>
              </a:ext>
            </a:extLst>
          </a:blip>
          <a:srcRect l="19895" r="19894" b="-1"/>
          <a:stretch/>
        </p:blipFill>
        <p:spPr>
          <a:xfrm>
            <a:off x="5359151" y="895610"/>
            <a:ext cx="6107166" cy="5058020"/>
          </a:xfrm>
          <a:prstGeom prst="rect">
            <a:avLst/>
          </a:prstGeom>
        </p:spPr>
      </p:pic>
    </p:spTree>
    <p:extLst>
      <p:ext uri="{BB962C8B-B14F-4D97-AF65-F5344CB8AC3E}">
        <p14:creationId xmlns:p14="http://schemas.microsoft.com/office/powerpoint/2010/main" val="2273369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640080" y="325369"/>
            <a:ext cx="4368602" cy="1956841"/>
          </a:xfrm>
        </p:spPr>
        <p:txBody>
          <a:bodyPr anchor="b">
            <a:normAutofit/>
          </a:bodyPr>
          <a:lstStyle/>
          <a:p>
            <a:r>
              <a:rPr lang="en-US" sz="5000" b="1" u="sng">
                <a:latin typeface="+mn-lt"/>
              </a:rPr>
              <a:t>The importance of lighting</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640080" y="2872899"/>
            <a:ext cx="4243589" cy="3320668"/>
          </a:xfrm>
        </p:spPr>
        <p:txBody>
          <a:bodyPr>
            <a:normAutofit lnSpcReduction="10000"/>
          </a:bodyPr>
          <a:lstStyle/>
          <a:p>
            <a:pPr marL="0" indent="0">
              <a:buNone/>
            </a:pPr>
            <a:r>
              <a:rPr lang="en-US" sz="1600" dirty="0"/>
              <a:t>Lighting can make or break a design. A well-lit room can make it feel spacious &amp; inviting while a poorly lit room can make it feel cramped &amp; uninviting. </a:t>
            </a:r>
          </a:p>
          <a:p>
            <a:pPr marL="0" indent="0">
              <a:buNone/>
            </a:pPr>
            <a:r>
              <a:rPr lang="en-US" sz="1600" dirty="0"/>
              <a:t>Artificial light creates visual stimulation allowing our eyes to naturally gravitate to the brightest point in a room. This is why we use light fixtures to accentuate specific items we want to enhance in a space like art or family photos. Light has the capacity to create an atmosphere much more than furniture or décor can. It recreates a unique experience &amp; ambience. Lighting is important in a space because it’s known to play a significant influence on the appearance of colors in a space. It is the jewelry to your outfit.</a:t>
            </a:r>
          </a:p>
          <a:p>
            <a:pPr marL="0" indent="0">
              <a:buNone/>
            </a:pPr>
            <a:endParaRPr lang="en-US" sz="1500" dirty="0"/>
          </a:p>
        </p:txBody>
      </p:sp>
      <p:pic>
        <p:nvPicPr>
          <p:cNvPr id="5" name="Picture 4" descr="A living room with a chandelier and a fireplace&#10;&#10;Description automatically generated">
            <a:extLst>
              <a:ext uri="{FF2B5EF4-FFF2-40B4-BE49-F238E27FC236}">
                <a16:creationId xmlns:a16="http://schemas.microsoft.com/office/drawing/2014/main" id="{6DA348C2-D5DF-279F-D97C-A58C8701AC32}"/>
              </a:ext>
            </a:extLst>
          </p:cNvPr>
          <p:cNvPicPr>
            <a:picLocks noChangeAspect="1"/>
          </p:cNvPicPr>
          <p:nvPr/>
        </p:nvPicPr>
        <p:blipFill rotWithShape="1">
          <a:blip r:embed="rId2">
            <a:extLst>
              <a:ext uri="{28A0092B-C50C-407E-A947-70E740481C1C}">
                <a14:useLocalDpi xmlns:a14="http://schemas.microsoft.com/office/drawing/2010/main" val="0"/>
              </a:ext>
            </a:extLst>
          </a:blip>
          <a:srcRect r="295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cene3d>
            <a:camera prst="orthographicFront">
              <a:rot lat="0" lon="0" rev="0"/>
            </a:camera>
            <a:lightRig rig="threePt" dir="t"/>
          </a:scene3d>
        </p:spPr>
      </p:pic>
    </p:spTree>
    <p:extLst>
      <p:ext uri="{BB962C8B-B14F-4D97-AF65-F5344CB8AC3E}">
        <p14:creationId xmlns:p14="http://schemas.microsoft.com/office/powerpoint/2010/main" val="123036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getables on a kitchen table">
            <a:extLst>
              <a:ext uri="{FF2B5EF4-FFF2-40B4-BE49-F238E27FC236}">
                <a16:creationId xmlns:a16="http://schemas.microsoft.com/office/drawing/2014/main" id="{306947B8-22D8-8A25-C64A-CD0392161249}"/>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7531610" y="365125"/>
            <a:ext cx="3822189" cy="1899912"/>
          </a:xfrm>
        </p:spPr>
        <p:txBody>
          <a:bodyPr>
            <a:normAutofit/>
          </a:bodyPr>
          <a:lstStyle/>
          <a:p>
            <a:pPr algn="ctr"/>
            <a:r>
              <a:rPr lang="en-US" sz="4000" b="1" u="sng" dirty="0">
                <a:latin typeface="+mn-lt"/>
              </a:rPr>
              <a:t>WHAT INVESTMENTS ADD VALUE?</a:t>
            </a:r>
          </a:p>
        </p:txBody>
      </p:sp>
      <p:sp>
        <p:nvSpPr>
          <p:cNvPr id="1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7531610" y="2434200"/>
            <a:ext cx="4660390" cy="4423789"/>
          </a:xfrm>
        </p:spPr>
        <p:txBody>
          <a:bodyPr numCol="2">
            <a:normAutofit/>
          </a:bodyPr>
          <a:lstStyle/>
          <a:p>
            <a:r>
              <a:rPr lang="en-US" sz="1700" dirty="0"/>
              <a:t>A quality home office </a:t>
            </a:r>
          </a:p>
          <a:p>
            <a:r>
              <a:rPr lang="en-US" sz="1700" dirty="0"/>
              <a:t>Finished basement</a:t>
            </a:r>
          </a:p>
          <a:p>
            <a:r>
              <a:rPr lang="en-US" sz="1700" dirty="0"/>
              <a:t>Open floor plans</a:t>
            </a:r>
          </a:p>
          <a:p>
            <a:r>
              <a:rPr lang="en-US" sz="1700" dirty="0"/>
              <a:t>Custom built-ins</a:t>
            </a:r>
          </a:p>
          <a:p>
            <a:r>
              <a:rPr lang="en-US" sz="1700" dirty="0"/>
              <a:t>Updated kitchen</a:t>
            </a:r>
          </a:p>
          <a:p>
            <a:endParaRPr lang="en-US" sz="1700" dirty="0"/>
          </a:p>
          <a:p>
            <a:endParaRPr lang="en-US" sz="1700" dirty="0"/>
          </a:p>
          <a:p>
            <a:endParaRPr lang="en-US" sz="1700" dirty="0"/>
          </a:p>
          <a:p>
            <a:endParaRPr lang="en-US" sz="1700" dirty="0"/>
          </a:p>
          <a:p>
            <a:endParaRPr lang="en-US" sz="1700" dirty="0"/>
          </a:p>
          <a:p>
            <a:endParaRPr lang="en-US" sz="1700" dirty="0"/>
          </a:p>
          <a:p>
            <a:pPr marL="0" indent="0">
              <a:buNone/>
            </a:pPr>
            <a:endParaRPr lang="en-US" sz="1700" dirty="0"/>
          </a:p>
          <a:p>
            <a:r>
              <a:rPr lang="en-US" sz="1700" dirty="0"/>
              <a:t>Fresh paint</a:t>
            </a:r>
          </a:p>
          <a:p>
            <a:r>
              <a:rPr lang="en-US" sz="1700" dirty="0"/>
              <a:t>Updated bathrooms</a:t>
            </a:r>
          </a:p>
          <a:p>
            <a:r>
              <a:rPr lang="en-US" sz="1700" dirty="0"/>
              <a:t>Quality light fixtures</a:t>
            </a:r>
          </a:p>
          <a:p>
            <a:r>
              <a:rPr lang="en-US" sz="1700" dirty="0"/>
              <a:t>Updated flooring</a:t>
            </a:r>
          </a:p>
          <a:p>
            <a:r>
              <a:rPr lang="en-US" sz="1700" dirty="0"/>
              <a:t>Crown molding</a:t>
            </a:r>
          </a:p>
          <a:p>
            <a:endParaRPr lang="en-US" sz="1700" dirty="0"/>
          </a:p>
        </p:txBody>
      </p:sp>
    </p:spTree>
    <p:extLst>
      <p:ext uri="{BB962C8B-B14F-4D97-AF65-F5344CB8AC3E}">
        <p14:creationId xmlns:p14="http://schemas.microsoft.com/office/powerpoint/2010/main" val="4063397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a:extLst>
              <a:ext uri="{FF2B5EF4-FFF2-40B4-BE49-F238E27FC236}">
                <a16:creationId xmlns:a16="http://schemas.microsoft.com/office/drawing/2014/main" id="{3CEE8FEB-DCA6-160F-0CFB-773BA389860C}"/>
              </a:ext>
            </a:extLst>
          </p:cNvPr>
          <p:cNvPicPr>
            <a:picLocks noChangeAspect="1"/>
          </p:cNvPicPr>
          <p:nvPr/>
        </p:nvPicPr>
        <p:blipFill rotWithShape="1">
          <a:blip r:embed="rId2">
            <a:extLst>
              <a:ext uri="{28A0092B-C50C-407E-A947-70E740481C1C}">
                <a14:useLocalDpi xmlns:a14="http://schemas.microsoft.com/office/drawing/2010/main" val="0"/>
              </a:ext>
            </a:extLst>
          </a:blip>
          <a:srcRect l="17042" r="17042" b="1"/>
          <a:stretch/>
        </p:blipFill>
        <p:spPr>
          <a:xfrm>
            <a:off x="1" y="10"/>
            <a:ext cx="9669642" cy="6857990"/>
          </a:xfrm>
          <a:prstGeom prst="rect">
            <a:avLst/>
          </a:prstGeom>
        </p:spPr>
      </p:pic>
      <p:sp>
        <p:nvSpPr>
          <p:cNvPr id="24" name="Rectangle 2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7531610" y="365125"/>
            <a:ext cx="3822189" cy="1899912"/>
          </a:xfrm>
        </p:spPr>
        <p:txBody>
          <a:bodyPr>
            <a:normAutofit/>
          </a:bodyPr>
          <a:lstStyle/>
          <a:p>
            <a:pPr algn="ctr"/>
            <a:r>
              <a:rPr lang="en-US" sz="3400" b="1" u="sng" dirty="0">
                <a:latin typeface="+mn-lt"/>
              </a:rPr>
              <a:t>HOW TO USE A CEILING TO REDEFINE A ROOM</a:t>
            </a:r>
          </a:p>
        </p:txBody>
      </p:sp>
      <p:sp>
        <p:nvSpPr>
          <p:cNvPr id="5" name="Content Placeholder 4">
            <a:extLst>
              <a:ext uri="{FF2B5EF4-FFF2-40B4-BE49-F238E27FC236}">
                <a16:creationId xmlns:a16="http://schemas.microsoft.com/office/drawing/2014/main" id="{A5A9A1C2-B545-2AC6-0E53-E01163BB6591}"/>
              </a:ext>
            </a:extLst>
          </p:cNvPr>
          <p:cNvSpPr>
            <a:spLocks noGrp="1"/>
          </p:cNvSpPr>
          <p:nvPr>
            <p:ph idx="1"/>
          </p:nvPr>
        </p:nvSpPr>
        <p:spPr>
          <a:xfrm>
            <a:off x="7531610" y="2434200"/>
            <a:ext cx="4660390" cy="4423789"/>
          </a:xfrm>
        </p:spPr>
        <p:txBody>
          <a:bodyPr>
            <a:normAutofit/>
          </a:bodyPr>
          <a:lstStyle/>
          <a:p>
            <a:pPr marL="0" indent="0">
              <a:buNone/>
            </a:pPr>
            <a:r>
              <a:rPr lang="en-US" sz="2000" dirty="0"/>
              <a:t>Three Ways to Use a Ceiling</a:t>
            </a:r>
          </a:p>
          <a:p>
            <a:pPr marL="514350" indent="-514350">
              <a:buFont typeface="+mj-lt"/>
              <a:buAutoNum type="arabicPeriod"/>
            </a:pPr>
            <a:r>
              <a:rPr lang="en-US" sz="2000" dirty="0"/>
              <a:t>Wallpaper</a:t>
            </a:r>
          </a:p>
          <a:p>
            <a:pPr marL="514350" indent="-514350">
              <a:buFont typeface="+mj-lt"/>
              <a:buAutoNum type="arabicPeriod"/>
            </a:pPr>
            <a:r>
              <a:rPr lang="en-US" sz="2000" dirty="0"/>
              <a:t>Coffered ceiling</a:t>
            </a:r>
          </a:p>
          <a:p>
            <a:pPr marL="514350" indent="-514350">
              <a:buFont typeface="+mj-lt"/>
              <a:buAutoNum type="arabicPeriod"/>
            </a:pPr>
            <a:r>
              <a:rPr lang="en-US" sz="2000" dirty="0"/>
              <a:t>Wood planking</a:t>
            </a:r>
          </a:p>
          <a:p>
            <a:pPr marL="514350" indent="-514350">
              <a:buFont typeface="+mj-lt"/>
              <a:buAutoNum type="arabicPeriod"/>
            </a:pPr>
            <a:r>
              <a:rPr lang="en-US" sz="2000" dirty="0"/>
              <a:t>Wood beams</a:t>
            </a:r>
          </a:p>
          <a:p>
            <a:pPr marL="0" indent="0">
              <a:buNone/>
            </a:pPr>
            <a:r>
              <a:rPr lang="en-US" sz="2000" dirty="0"/>
              <a:t>Using one of these options will help set the tone in your space. It will become a focal point and create a luxury feel to the room.</a:t>
            </a:r>
          </a:p>
        </p:txBody>
      </p:sp>
    </p:spTree>
    <p:extLst>
      <p:ext uri="{BB962C8B-B14F-4D97-AF65-F5344CB8AC3E}">
        <p14:creationId xmlns:p14="http://schemas.microsoft.com/office/powerpoint/2010/main" val="372415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holding a house on a paper&#10;&#10;Description automatically generated">
            <a:extLst>
              <a:ext uri="{FF2B5EF4-FFF2-40B4-BE49-F238E27FC236}">
                <a16:creationId xmlns:a16="http://schemas.microsoft.com/office/drawing/2014/main" id="{302952A9-7709-AA7C-4B3C-8AA23F31C3EC}"/>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44"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838200" y="365125"/>
            <a:ext cx="3822189" cy="1899912"/>
          </a:xfrm>
        </p:spPr>
        <p:txBody>
          <a:bodyPr>
            <a:normAutofit/>
          </a:bodyPr>
          <a:lstStyle/>
          <a:p>
            <a:r>
              <a:rPr lang="en-US" sz="4000" b="1" u="sng" dirty="0">
                <a:latin typeface="+mn-lt"/>
              </a:rPr>
              <a:t>FOR REALTORS</a:t>
            </a:r>
            <a:br>
              <a:rPr lang="en-US" sz="4000" b="1" u="sng" dirty="0">
                <a:latin typeface="+mn-lt"/>
              </a:rPr>
            </a:br>
            <a:r>
              <a:rPr lang="en-US" sz="2000" b="1" u="sng" dirty="0">
                <a:latin typeface="+mn-lt"/>
              </a:rPr>
              <a:t>TIPS FOR TOURING WITH CLIENTS</a:t>
            </a:r>
          </a:p>
        </p:txBody>
      </p:sp>
      <p:graphicFrame>
        <p:nvGraphicFramePr>
          <p:cNvPr id="45" name="Content Placeholder 7">
            <a:extLst>
              <a:ext uri="{FF2B5EF4-FFF2-40B4-BE49-F238E27FC236}">
                <a16:creationId xmlns:a16="http://schemas.microsoft.com/office/drawing/2014/main" id="{E6B04E2D-E923-EEDF-7778-13DB295E7975}"/>
              </a:ext>
            </a:extLst>
          </p:cNvPr>
          <p:cNvGraphicFramePr>
            <a:graphicFrameLocks noGrp="1"/>
          </p:cNvGraphicFramePr>
          <p:nvPr>
            <p:ph idx="1"/>
            <p:extLst>
              <p:ext uri="{D42A27DB-BD31-4B8C-83A1-F6EECF244321}">
                <p14:modId xmlns:p14="http://schemas.microsoft.com/office/powerpoint/2010/main" val="2334704222"/>
              </p:ext>
            </p:extLst>
          </p:nvPr>
        </p:nvGraphicFramePr>
        <p:xfrm>
          <a:off x="838197" y="2044963"/>
          <a:ext cx="4718053" cy="4317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783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odern contemporary living room interior">
            <a:extLst>
              <a:ext uri="{FF2B5EF4-FFF2-40B4-BE49-F238E27FC236}">
                <a16:creationId xmlns:a16="http://schemas.microsoft.com/office/drawing/2014/main" id="{F15AADE4-1AB5-2EA8-38D6-30AA60DEE4A0}"/>
              </a:ext>
            </a:extLst>
          </p:cNvPr>
          <p:cNvPicPr>
            <a:picLocks noChangeAspect="1"/>
          </p:cNvPicPr>
          <p:nvPr/>
        </p:nvPicPr>
        <p:blipFill rotWithShape="1">
          <a:blip r:embed="rId2"/>
          <a:srcRect r="16106"/>
          <a:stretch/>
        </p:blipFill>
        <p:spPr>
          <a:xfrm>
            <a:off x="1" y="4773"/>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7815264" y="0"/>
            <a:ext cx="4373687" cy="1216025"/>
          </a:xfrm>
        </p:spPr>
        <p:txBody>
          <a:bodyPr>
            <a:normAutofit/>
          </a:bodyPr>
          <a:lstStyle/>
          <a:p>
            <a:pPr algn="ctr"/>
            <a:r>
              <a:rPr lang="en-US" sz="3400" b="1" u="sng" dirty="0">
                <a:latin typeface="+mn-lt"/>
              </a:rPr>
              <a:t>FOR REALTORS</a:t>
            </a:r>
          </a:p>
        </p:txBody>
      </p:sp>
      <p:sp>
        <p:nvSpPr>
          <p:cNvPr id="5" name="Content Placeholder 4">
            <a:extLst>
              <a:ext uri="{FF2B5EF4-FFF2-40B4-BE49-F238E27FC236}">
                <a16:creationId xmlns:a16="http://schemas.microsoft.com/office/drawing/2014/main" id="{A5A9A1C2-B545-2AC6-0E53-E01163BB6591}"/>
              </a:ext>
            </a:extLst>
          </p:cNvPr>
          <p:cNvSpPr>
            <a:spLocks noGrp="1"/>
          </p:cNvSpPr>
          <p:nvPr>
            <p:ph idx="1"/>
          </p:nvPr>
        </p:nvSpPr>
        <p:spPr>
          <a:xfrm>
            <a:off x="5125019" y="981076"/>
            <a:ext cx="7060887" cy="5005773"/>
          </a:xfrm>
          <a:solidFill>
            <a:schemeClr val="bg1">
              <a:alpha val="74000"/>
            </a:schemeClr>
          </a:solidFill>
        </p:spPr>
        <p:txBody>
          <a:bodyPr>
            <a:noAutofit/>
          </a:bodyPr>
          <a:lstStyle/>
          <a:p>
            <a:pPr marL="0" indent="0">
              <a:buNone/>
            </a:pPr>
            <a:r>
              <a:rPr lang="en-US" sz="2000" b="1" i="0" dirty="0">
                <a:effectLst/>
                <a:latin typeface="Söhne"/>
              </a:rPr>
              <a:t>Property Preparation:</a:t>
            </a:r>
            <a:r>
              <a:rPr lang="en-US" sz="2000" b="0" i="0" dirty="0">
                <a:solidFill>
                  <a:srgbClr val="374151"/>
                </a:solidFill>
                <a:effectLst/>
                <a:latin typeface="Söhne"/>
              </a:rPr>
              <a:t> Before listing a property for sale, a realtor should consult with an interior designer to make the property more visually appealing to potential buyers. The designer can suggest simple changes like decluttering, staging, and minor decor adjustments that create a more attractive and welcoming environment.</a:t>
            </a:r>
          </a:p>
          <a:p>
            <a:pPr marL="0" indent="0">
              <a:buNone/>
            </a:pPr>
            <a:r>
              <a:rPr lang="en-US" sz="2000" b="1" i="0" dirty="0">
                <a:effectLst/>
                <a:latin typeface="Söhne"/>
              </a:rPr>
              <a:t>Staging:</a:t>
            </a:r>
            <a:r>
              <a:rPr lang="en-US" sz="2000" b="0" i="0" dirty="0">
                <a:solidFill>
                  <a:srgbClr val="374151"/>
                </a:solidFill>
                <a:effectLst/>
                <a:latin typeface="Söhne"/>
              </a:rPr>
              <a:t> Interior designers specialize in creating spaces that appeal to a wide range of potential buyers. By arranging furniture, decor, and accessories in a way that highlights the property's best features, interior designers can make the space look more inviting and functional. Staging can help potential buyers visualize themselves living in the space and can lead to quicker sales.</a:t>
            </a:r>
            <a:r>
              <a:rPr lang="en-US" sz="2000" dirty="0"/>
              <a:t> </a:t>
            </a:r>
          </a:p>
          <a:p>
            <a:pPr marL="0" indent="0">
              <a:buNone/>
            </a:pPr>
            <a:r>
              <a:rPr lang="en-US" sz="2000" b="1" i="0" dirty="0">
                <a:effectLst/>
                <a:latin typeface="Söhne"/>
              </a:rPr>
              <a:t>Enhancing Value:</a:t>
            </a:r>
            <a:r>
              <a:rPr lang="en-US" sz="2000" b="0" i="0" dirty="0">
                <a:solidFill>
                  <a:srgbClr val="374151"/>
                </a:solidFill>
                <a:effectLst/>
                <a:latin typeface="Söhne"/>
              </a:rPr>
              <a:t> Interior designers can provide insights into cost-effective updates or renovations that can increase the $$value of a property$$. This might include suggesting paint colors, flooring options, kitchen and bathroom updates, or other design changes that align with current trends and buyer preferences.</a:t>
            </a:r>
            <a:endParaRPr lang="en-US" sz="2000" dirty="0"/>
          </a:p>
        </p:txBody>
      </p:sp>
    </p:spTree>
    <p:extLst>
      <p:ext uri="{BB962C8B-B14F-4D97-AF65-F5344CB8AC3E}">
        <p14:creationId xmlns:p14="http://schemas.microsoft.com/office/powerpoint/2010/main" val="215121115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6823878" y="741391"/>
            <a:ext cx="4491821" cy="1616203"/>
          </a:xfrm>
        </p:spPr>
        <p:txBody>
          <a:bodyPr anchor="b">
            <a:normAutofit/>
          </a:bodyPr>
          <a:lstStyle/>
          <a:p>
            <a:r>
              <a:rPr lang="en-US" sz="3200" b="1" u="sng">
                <a:latin typeface="+mn-lt"/>
              </a:rPr>
              <a:t>Why is it important to hire an interior designer?</a:t>
            </a:r>
          </a:p>
        </p:txBody>
      </p:sp>
      <p:pic>
        <p:nvPicPr>
          <p:cNvPr id="16" name="Picture 6">
            <a:extLst>
              <a:ext uri="{FF2B5EF4-FFF2-40B4-BE49-F238E27FC236}">
                <a16:creationId xmlns:a16="http://schemas.microsoft.com/office/drawing/2014/main" id="{3CEE8FEB-DCA6-160F-0CFB-773BA389860C}"/>
              </a:ext>
            </a:extLst>
          </p:cNvPr>
          <p:cNvPicPr>
            <a:picLocks noChangeAspect="1"/>
          </p:cNvPicPr>
          <p:nvPr/>
        </p:nvPicPr>
        <p:blipFill rotWithShape="1">
          <a:blip r:embed="rId2">
            <a:extLst>
              <a:ext uri="{28A0092B-C50C-407E-A947-70E740481C1C}">
                <a14:useLocalDpi xmlns:a14="http://schemas.microsoft.com/office/drawing/2010/main" val="0"/>
              </a:ext>
            </a:extLst>
          </a:blip>
          <a:srcRect l="7953" r="7953"/>
          <a:stretch/>
        </p:blipFill>
        <p:spPr>
          <a:xfrm rot="5400000">
            <a:off x="-381000" y="381000"/>
            <a:ext cx="6858000" cy="6096000"/>
          </a:xfrm>
          <a:prstGeom prst="rect">
            <a:avLst/>
          </a:prstGeom>
        </p:spPr>
      </p:pic>
      <p:grpSp>
        <p:nvGrpSpPr>
          <p:cNvPr id="37" name="Group 3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38" name="Rectangle 3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a:extLst>
              <a:ext uri="{FF2B5EF4-FFF2-40B4-BE49-F238E27FC236}">
                <a16:creationId xmlns:a16="http://schemas.microsoft.com/office/drawing/2014/main" id="{A5A9A1C2-B545-2AC6-0E53-E01163BB6591}"/>
              </a:ext>
            </a:extLst>
          </p:cNvPr>
          <p:cNvSpPr>
            <a:spLocks noGrp="1"/>
          </p:cNvSpPr>
          <p:nvPr>
            <p:ph idx="1"/>
          </p:nvPr>
        </p:nvSpPr>
        <p:spPr>
          <a:xfrm>
            <a:off x="6823878" y="2533476"/>
            <a:ext cx="4491820" cy="3447832"/>
          </a:xfrm>
        </p:spPr>
        <p:txBody>
          <a:bodyPr anchor="t">
            <a:normAutofit/>
          </a:bodyPr>
          <a:lstStyle/>
          <a:p>
            <a:pPr>
              <a:buFont typeface="+mj-lt"/>
              <a:buAutoNum type="arabicPeriod"/>
            </a:pPr>
            <a:r>
              <a:rPr lang="en-US" sz="800" b="1" i="0">
                <a:effectLst/>
                <a:latin typeface="Söhne"/>
              </a:rPr>
              <a:t>Expertise and Creativity</a:t>
            </a:r>
            <a:r>
              <a:rPr lang="en-US" sz="800" b="0" i="0">
                <a:effectLst/>
                <a:latin typeface="Söhne"/>
              </a:rPr>
              <a:t>: We are trained professionals who have a deep understanding of design principles, color theory, spatial arrangements, and aesthetics. We bring a wealth of knowledge and creativity to the table, helping you achieve a unique and well-thought-out design that suits your preferences.</a:t>
            </a:r>
          </a:p>
          <a:p>
            <a:pPr>
              <a:buFont typeface="+mj-lt"/>
              <a:buAutoNum type="arabicPeriod"/>
            </a:pPr>
            <a:r>
              <a:rPr lang="en-US" sz="800" b="1" i="0">
                <a:effectLst/>
                <a:latin typeface="Söhne"/>
              </a:rPr>
              <a:t>Personalized Design</a:t>
            </a:r>
            <a:r>
              <a:rPr lang="en-US" sz="800" b="0" i="0">
                <a:effectLst/>
                <a:latin typeface="Söhne"/>
              </a:rPr>
              <a:t>: We work closely with you to understand your lifestyle, tastes, and specific needs. We tailor our designs to your individual requirements, ensuring that the space not only looks beautiful but is also functional and practical.</a:t>
            </a:r>
          </a:p>
          <a:p>
            <a:pPr>
              <a:buFont typeface="+mj-lt"/>
              <a:buAutoNum type="arabicPeriod"/>
            </a:pPr>
            <a:r>
              <a:rPr lang="en-US" sz="800" b="1" i="0">
                <a:effectLst/>
                <a:highlight>
                  <a:srgbClr val="FFFF00"/>
                </a:highlight>
                <a:latin typeface="Söhne"/>
              </a:rPr>
              <a:t>Time and Money Savings</a:t>
            </a:r>
            <a:r>
              <a:rPr lang="en-US" sz="800" b="0" i="0">
                <a:effectLst/>
                <a:highlight>
                  <a:srgbClr val="FFFF00"/>
                </a:highlight>
                <a:latin typeface="Söhne"/>
              </a:rPr>
              <a:t>: </a:t>
            </a:r>
            <a:r>
              <a:rPr lang="en-US" sz="800" b="0" i="0">
                <a:effectLst/>
                <a:latin typeface="Söhne"/>
              </a:rPr>
              <a:t>While it may seem counterintuitive, hiring a designer like me will save you money in the long run. I have access to a wide network of suppliers, vendors, and contractors, often securing discounts that you wouldn't be able to obtain on your own. I can also help you avoid costly mistakes by making informed decisions.</a:t>
            </a:r>
          </a:p>
          <a:p>
            <a:pPr>
              <a:buFont typeface="+mj-lt"/>
              <a:buAutoNum type="arabicPeriod"/>
            </a:pPr>
            <a:r>
              <a:rPr lang="en-US" sz="800" b="1" i="0">
                <a:effectLst/>
                <a:latin typeface="Söhne"/>
              </a:rPr>
              <a:t>Efficient Planning</a:t>
            </a:r>
            <a:r>
              <a:rPr lang="en-US" sz="800" b="0" i="0">
                <a:effectLst/>
                <a:latin typeface="Söhne"/>
              </a:rPr>
              <a:t>: We are experts at space planning. We can optimize the layout of a room or space to maximize functionality and flow, ensuring that every square inch is used effectively. This is especially valuable in smaller or oddly shaped spaces.</a:t>
            </a:r>
          </a:p>
          <a:p>
            <a:pPr>
              <a:buFont typeface="+mj-lt"/>
              <a:buAutoNum type="arabicPeriod"/>
            </a:pPr>
            <a:r>
              <a:rPr lang="en-US" sz="800" b="1" i="0">
                <a:effectLst/>
                <a:latin typeface="Söhne"/>
              </a:rPr>
              <a:t>Attention to Detail</a:t>
            </a:r>
            <a:r>
              <a:rPr lang="en-US" sz="800" b="0" i="0">
                <a:effectLst/>
                <a:latin typeface="Söhne"/>
              </a:rPr>
              <a:t>: We have a keen eye for detail, ensuring that every element, from furniture selection and placement to lighting and accessories, is meticulously chosen to create a cohesive and harmonious design.</a:t>
            </a:r>
          </a:p>
          <a:p>
            <a:pPr>
              <a:buFont typeface="+mj-lt"/>
              <a:buAutoNum type="arabicPeriod"/>
            </a:pPr>
            <a:r>
              <a:rPr lang="en-US" sz="800" b="1" i="0">
                <a:effectLst/>
                <a:latin typeface="Söhne"/>
              </a:rPr>
              <a:t>Access to Resources</a:t>
            </a:r>
            <a:r>
              <a:rPr lang="en-US" sz="800" b="0" i="0">
                <a:effectLst/>
                <a:latin typeface="Söhne"/>
              </a:rPr>
              <a:t>: We have access to a vast array of resources, including exclusive furniture and decor options that may not be readily available to the general public. This can result in a more unique and custom-designed space.</a:t>
            </a:r>
          </a:p>
        </p:txBody>
      </p:sp>
    </p:spTree>
    <p:extLst>
      <p:ext uri="{BB962C8B-B14F-4D97-AF65-F5344CB8AC3E}">
        <p14:creationId xmlns:p14="http://schemas.microsoft.com/office/powerpoint/2010/main" val="4565512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2" name="Rectangle 3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761803" y="350196"/>
            <a:ext cx="4646904" cy="1624520"/>
          </a:xfrm>
        </p:spPr>
        <p:txBody>
          <a:bodyPr anchor="ctr">
            <a:normAutofit/>
          </a:bodyPr>
          <a:lstStyle/>
          <a:p>
            <a:r>
              <a:rPr lang="en-US" sz="3700" b="1" u="sng">
                <a:latin typeface="+mn-lt"/>
              </a:rPr>
              <a:t>Why is it important to hire an interior designer?</a:t>
            </a:r>
          </a:p>
        </p:txBody>
      </p:sp>
      <p:sp>
        <p:nvSpPr>
          <p:cNvPr id="5" name="Content Placeholder 4">
            <a:extLst>
              <a:ext uri="{FF2B5EF4-FFF2-40B4-BE49-F238E27FC236}">
                <a16:creationId xmlns:a16="http://schemas.microsoft.com/office/drawing/2014/main" id="{A5A9A1C2-B545-2AC6-0E53-E01163BB6591}"/>
              </a:ext>
            </a:extLst>
          </p:cNvPr>
          <p:cNvSpPr>
            <a:spLocks noGrp="1"/>
          </p:cNvSpPr>
          <p:nvPr>
            <p:ph idx="1"/>
          </p:nvPr>
        </p:nvSpPr>
        <p:spPr>
          <a:xfrm>
            <a:off x="761802" y="2743200"/>
            <a:ext cx="4646905" cy="3613149"/>
          </a:xfrm>
        </p:spPr>
        <p:txBody>
          <a:bodyPr anchor="ctr">
            <a:normAutofit/>
          </a:bodyPr>
          <a:lstStyle/>
          <a:p>
            <a:pPr>
              <a:buFont typeface="+mj-lt"/>
              <a:buAutoNum type="arabicPeriod" startAt="7"/>
            </a:pPr>
            <a:r>
              <a:rPr lang="en-US" sz="1100" b="1" i="0" dirty="0">
                <a:effectLst/>
                <a:latin typeface="Söhne"/>
              </a:rPr>
              <a:t>Project Management</a:t>
            </a:r>
            <a:r>
              <a:rPr lang="en-US" sz="1100" b="0" i="0" dirty="0">
                <a:effectLst/>
                <a:latin typeface="Söhne"/>
              </a:rPr>
              <a:t>: Designers take on the role of project managers, overseeing every aspect of the design process. We coordinate with contractors, craftsmen, and suppliers to ensure that the project runs smoothly and is completed on time and within budget.</a:t>
            </a:r>
          </a:p>
          <a:p>
            <a:pPr>
              <a:buFont typeface="+mj-lt"/>
              <a:buAutoNum type="arabicPeriod" startAt="7"/>
            </a:pPr>
            <a:r>
              <a:rPr lang="en-US" sz="1100" b="1" i="0" dirty="0">
                <a:effectLst/>
                <a:latin typeface="Söhne"/>
              </a:rPr>
              <a:t>Stress Reduction</a:t>
            </a:r>
            <a:r>
              <a:rPr lang="en-US" sz="1100" b="0" i="0" dirty="0">
                <a:effectLst/>
                <a:latin typeface="Söhne"/>
              </a:rPr>
              <a:t>: Renovating or decorating a space can be a stressful and time-consuming endeavor. By hiring an interior designer, you can offload much of the stress onto a professional like me who can manage the project efficiently and make the process enjoyable.</a:t>
            </a:r>
          </a:p>
          <a:p>
            <a:pPr>
              <a:buFont typeface="+mj-lt"/>
              <a:buAutoNum type="arabicPeriod" startAt="7"/>
            </a:pPr>
            <a:r>
              <a:rPr lang="en-US" sz="1100" b="1" i="0" dirty="0">
                <a:effectLst/>
                <a:latin typeface="Söhne"/>
              </a:rPr>
              <a:t>Increased Property Value</a:t>
            </a:r>
            <a:r>
              <a:rPr lang="en-US" sz="1100" b="0" i="0" dirty="0">
                <a:effectLst/>
                <a:latin typeface="Söhne"/>
              </a:rPr>
              <a:t>: A well-designed interior can significantly enhance the value of your property. Whether you're planning to sell or just want to increase the overall worth of your home, an interior designer can help you make the right investments in your space.</a:t>
            </a:r>
          </a:p>
          <a:p>
            <a:pPr>
              <a:buFont typeface="+mj-lt"/>
              <a:buAutoNum type="arabicPeriod" startAt="7"/>
            </a:pPr>
            <a:r>
              <a:rPr lang="en-US" sz="1100" b="1" i="0" dirty="0">
                <a:effectLst/>
                <a:latin typeface="Söhne"/>
              </a:rPr>
              <a:t>Aesthetically Pleasing Results</a:t>
            </a:r>
            <a:r>
              <a:rPr lang="en-US" sz="1100" b="0" i="0" dirty="0">
                <a:effectLst/>
                <a:latin typeface="Söhne"/>
              </a:rPr>
              <a:t>: Ultimately, interior designers have the expertise and experience to create spaces that are not only functional but also aesthetically pleasing. They have a trained eye for color, proportion, and style, ensuring that your space reflects your taste and looks stunning.</a:t>
            </a:r>
          </a:p>
        </p:txBody>
      </p:sp>
      <p:pic>
        <p:nvPicPr>
          <p:cNvPr id="16" name="Picture 6">
            <a:extLst>
              <a:ext uri="{FF2B5EF4-FFF2-40B4-BE49-F238E27FC236}">
                <a16:creationId xmlns:a16="http://schemas.microsoft.com/office/drawing/2014/main" id="{3CEE8FEB-DCA6-160F-0CFB-773BA389860C}"/>
              </a:ext>
            </a:extLst>
          </p:cNvPr>
          <p:cNvPicPr>
            <a:picLocks noChangeAspect="1"/>
          </p:cNvPicPr>
          <p:nvPr/>
        </p:nvPicPr>
        <p:blipFill rotWithShape="1">
          <a:blip r:embed="rId2">
            <a:extLst>
              <a:ext uri="{28A0092B-C50C-407E-A947-70E740481C1C}">
                <a14:useLocalDpi xmlns:a14="http://schemas.microsoft.com/office/drawing/2010/main" val="0"/>
              </a:ext>
            </a:extLst>
          </a:blip>
          <a:srcRect r="16001" b="1"/>
          <a:stretch/>
        </p:blipFill>
        <p:spPr>
          <a:xfrm rot="5400000">
            <a:off x="5718412" y="377588"/>
            <a:ext cx="6858000" cy="6102825"/>
          </a:xfrm>
          <a:prstGeom prst="rect">
            <a:avLst/>
          </a:prstGeom>
        </p:spPr>
      </p:pic>
    </p:spTree>
    <p:extLst>
      <p:ext uri="{BB962C8B-B14F-4D97-AF65-F5344CB8AC3E}">
        <p14:creationId xmlns:p14="http://schemas.microsoft.com/office/powerpoint/2010/main" val="3232046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640080" y="1047324"/>
            <a:ext cx="4368602" cy="1261484"/>
          </a:xfrm>
        </p:spPr>
        <p:txBody>
          <a:bodyPr anchor="b">
            <a:normAutofit/>
          </a:bodyPr>
          <a:lstStyle/>
          <a:p>
            <a:r>
              <a:rPr lang="en-US" sz="4200" b="1" u="sng" dirty="0">
                <a:latin typeface="+mn-lt"/>
              </a:rPr>
              <a:t>I GO BEYOND INTERIOR DESIGN</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5A9A1C2-B545-2AC6-0E53-E01163BB6591}"/>
              </a:ext>
            </a:extLst>
          </p:cNvPr>
          <p:cNvSpPr>
            <a:spLocks noGrp="1"/>
          </p:cNvSpPr>
          <p:nvPr>
            <p:ph idx="1"/>
          </p:nvPr>
        </p:nvSpPr>
        <p:spPr>
          <a:xfrm>
            <a:off x="640080" y="2644964"/>
            <a:ext cx="4243589" cy="4019782"/>
          </a:xfrm>
        </p:spPr>
        <p:txBody>
          <a:bodyPr>
            <a:noAutofit/>
          </a:bodyPr>
          <a:lstStyle/>
          <a:p>
            <a:pPr marL="0" indent="0" algn="ctr">
              <a:buNone/>
            </a:pPr>
            <a:r>
              <a:rPr lang="en-US" b="1" u="sng" dirty="0"/>
              <a:t>Supplier of the following:</a:t>
            </a:r>
          </a:p>
          <a:p>
            <a:pPr lvl="1"/>
            <a:r>
              <a:rPr lang="en-US" sz="1800" dirty="0"/>
              <a:t>Tile</a:t>
            </a:r>
          </a:p>
          <a:p>
            <a:pPr lvl="1"/>
            <a:r>
              <a:rPr lang="en-US" sz="1800" dirty="0"/>
              <a:t>Furniture</a:t>
            </a:r>
          </a:p>
          <a:p>
            <a:pPr lvl="1"/>
            <a:r>
              <a:rPr lang="en-US" sz="1800" dirty="0"/>
              <a:t>Lighting</a:t>
            </a:r>
          </a:p>
          <a:p>
            <a:pPr lvl="1"/>
            <a:r>
              <a:rPr lang="en-US" sz="1800" dirty="0"/>
              <a:t>Wallpaper</a:t>
            </a:r>
          </a:p>
          <a:p>
            <a:pPr lvl="1"/>
            <a:r>
              <a:rPr lang="en-US" sz="1800" dirty="0"/>
              <a:t>Countertops</a:t>
            </a:r>
          </a:p>
          <a:p>
            <a:pPr lvl="1"/>
            <a:r>
              <a:rPr lang="en-US" sz="1800" dirty="0"/>
              <a:t>Cabinetry</a:t>
            </a:r>
          </a:p>
          <a:p>
            <a:pPr lvl="1"/>
            <a:r>
              <a:rPr lang="en-US" sz="1800" dirty="0"/>
              <a:t>Flooring</a:t>
            </a:r>
          </a:p>
          <a:p>
            <a:pPr lvl="1"/>
            <a:r>
              <a:rPr lang="en-US" sz="1800" dirty="0"/>
              <a:t>Demo &amp; Reno (Trusted Contractors)</a:t>
            </a:r>
          </a:p>
          <a:p>
            <a:pPr lvl="1"/>
            <a:r>
              <a:rPr lang="en-US" sz="1800" dirty="0"/>
              <a:t>Decks &amp; Patios</a:t>
            </a:r>
          </a:p>
          <a:p>
            <a:pPr lvl="1"/>
            <a:r>
              <a:rPr lang="en-US" sz="1800"/>
              <a:t>Event planning</a:t>
            </a:r>
            <a:endParaRPr lang="en-US" sz="1800" dirty="0"/>
          </a:p>
        </p:txBody>
      </p:sp>
      <p:pic>
        <p:nvPicPr>
          <p:cNvPr id="7" name="Picture 6">
            <a:extLst>
              <a:ext uri="{FF2B5EF4-FFF2-40B4-BE49-F238E27FC236}">
                <a16:creationId xmlns:a16="http://schemas.microsoft.com/office/drawing/2014/main" id="{F15AADE4-1AB5-2EA8-38D6-30AA60DEE4A0}"/>
              </a:ext>
            </a:extLst>
          </p:cNvPr>
          <p:cNvPicPr>
            <a:picLocks noChangeAspect="1"/>
          </p:cNvPicPr>
          <p:nvPr/>
        </p:nvPicPr>
        <p:blipFill rotWithShape="1">
          <a:blip r:embed="rId2">
            <a:extLst>
              <a:ext uri="{28A0092B-C50C-407E-A947-70E740481C1C}">
                <a14:useLocalDpi xmlns:a14="http://schemas.microsoft.com/office/drawing/2010/main" val="0"/>
              </a:ext>
            </a:extLst>
          </a:blip>
          <a:srcRect l="11933" r="216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61408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55000" sy="55000" flip="none" algn="ctr"/>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18AA4-F2F9-3465-9E1E-668190F0E3FA}"/>
              </a:ext>
            </a:extLst>
          </p:cNvPr>
          <p:cNvSpPr>
            <a:spLocks noGrp="1"/>
          </p:cNvSpPr>
          <p:nvPr>
            <p:ph type="title"/>
          </p:nvPr>
        </p:nvSpPr>
        <p:spPr>
          <a:xfrm>
            <a:off x="838199" y="365125"/>
            <a:ext cx="11075127" cy="4894852"/>
          </a:xfrm>
        </p:spPr>
        <p:txBody>
          <a:bodyPr>
            <a:normAutofit/>
          </a:bodyPr>
          <a:lstStyle/>
          <a:p>
            <a:r>
              <a:rPr lang="en-US" sz="4800" b="1" dirty="0"/>
              <a:t>This concludes our interior design event. </a:t>
            </a:r>
            <a:br>
              <a:rPr lang="en-US" sz="3200" dirty="0"/>
            </a:br>
            <a:r>
              <a:rPr lang="en-US" sz="3200" dirty="0"/>
              <a:t>- Take photos at the event sign</a:t>
            </a:r>
            <a:br>
              <a:rPr lang="en-US" sz="3200" dirty="0"/>
            </a:br>
            <a:r>
              <a:rPr lang="en-US" sz="3200" dirty="0"/>
              <a:t>- Take photos with Erica</a:t>
            </a:r>
            <a:br>
              <a:rPr lang="en-US" sz="3200" dirty="0"/>
            </a:br>
            <a:r>
              <a:rPr lang="en-US" sz="3200" dirty="0"/>
              <a:t>- Post and tag your photos on social media</a:t>
            </a:r>
            <a:br>
              <a:rPr lang="en-US" sz="3200" dirty="0"/>
            </a:br>
            <a:r>
              <a:rPr lang="en-US" sz="3200" dirty="0"/>
              <a:t>	</a:t>
            </a:r>
            <a:r>
              <a:rPr lang="en-US" sz="3200" dirty="0" err="1"/>
              <a:t>ECElegantDesigns</a:t>
            </a:r>
            <a:br>
              <a:rPr lang="en-US" sz="3200" dirty="0"/>
            </a:br>
            <a:br>
              <a:rPr lang="en-US" dirty="0"/>
            </a:br>
            <a:endParaRPr lang="en-US" dirty="0"/>
          </a:p>
        </p:txBody>
      </p:sp>
      <p:pic>
        <p:nvPicPr>
          <p:cNvPr id="3" name="Picture 2" descr="A logo of a camera&#10;&#10;Description automatically generated">
            <a:extLst>
              <a:ext uri="{FF2B5EF4-FFF2-40B4-BE49-F238E27FC236}">
                <a16:creationId xmlns:a16="http://schemas.microsoft.com/office/drawing/2014/main" id="{61C2F385-0245-790C-C212-2DE565C13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133" y="3022533"/>
            <a:ext cx="304867" cy="304867"/>
          </a:xfrm>
          <a:prstGeom prst="rect">
            <a:avLst/>
          </a:prstGeom>
        </p:spPr>
      </p:pic>
    </p:spTree>
    <p:extLst>
      <p:ext uri="{BB962C8B-B14F-4D97-AF65-F5344CB8AC3E}">
        <p14:creationId xmlns:p14="http://schemas.microsoft.com/office/powerpoint/2010/main" val="120945027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838199" y="548464"/>
            <a:ext cx="3807187" cy="2228074"/>
          </a:xfrm>
        </p:spPr>
        <p:txBody>
          <a:bodyPr>
            <a:normAutofit/>
          </a:bodyPr>
          <a:lstStyle/>
          <a:p>
            <a:r>
              <a:rPr lang="en-US" sz="4000">
                <a:latin typeface="+mn-lt"/>
              </a:rPr>
              <a:t>TEXTILES &amp; HOW TO USE THEM IN YOUR SPACES:</a:t>
            </a:r>
            <a:endParaRPr lang="en-US" sz="4000" dirty="0">
              <a:latin typeface="+mn-lt"/>
            </a:endParaRPr>
          </a:p>
        </p:txBody>
      </p:sp>
      <p:sp>
        <p:nvSpPr>
          <p:cNvPr id="29" name="Content Placeholder 2">
            <a:extLst>
              <a:ext uri="{FF2B5EF4-FFF2-40B4-BE49-F238E27FC236}">
                <a16:creationId xmlns:a16="http://schemas.microsoft.com/office/drawing/2014/main" id="{14368D6A-5717-9CFB-60C8-0335F52D73AC}"/>
              </a:ext>
            </a:extLst>
          </p:cNvPr>
          <p:cNvSpPr>
            <a:spLocks noGrp="1"/>
          </p:cNvSpPr>
          <p:nvPr>
            <p:ph idx="1"/>
          </p:nvPr>
        </p:nvSpPr>
        <p:spPr>
          <a:xfrm>
            <a:off x="838201" y="2962279"/>
            <a:ext cx="3799425" cy="3143241"/>
          </a:xfrm>
        </p:spPr>
        <p:txBody>
          <a:bodyPr>
            <a:normAutofit/>
          </a:bodyPr>
          <a:lstStyle/>
          <a:p>
            <a:pPr marL="0" indent="0">
              <a:buNone/>
            </a:pPr>
            <a:r>
              <a:rPr lang="en-US" sz="1700" u="sng"/>
              <a:t>Examples of textiles are:</a:t>
            </a:r>
          </a:p>
          <a:p>
            <a:r>
              <a:rPr lang="en-US" sz="1700"/>
              <a:t>Curtains</a:t>
            </a:r>
          </a:p>
          <a:p>
            <a:r>
              <a:rPr lang="en-US" sz="1700"/>
              <a:t>Throw blankets</a:t>
            </a:r>
          </a:p>
          <a:p>
            <a:r>
              <a:rPr lang="en-US" sz="1700"/>
              <a:t>Throw pillows</a:t>
            </a:r>
          </a:p>
          <a:p>
            <a:r>
              <a:rPr lang="en-US" sz="1700"/>
              <a:t>Sofa fabrics</a:t>
            </a:r>
          </a:p>
          <a:p>
            <a:r>
              <a:rPr lang="en-US" sz="1700"/>
              <a:t>Décor accents</a:t>
            </a:r>
          </a:p>
          <a:p>
            <a:pPr marL="0" indent="0">
              <a:buNone/>
            </a:pPr>
            <a:r>
              <a:rPr lang="en-US" sz="1700"/>
              <a:t>I recommend to add fabrics that pair well together but also help create the style tone you’re looking to achieve.</a:t>
            </a:r>
          </a:p>
        </p:txBody>
      </p:sp>
      <p:pic>
        <p:nvPicPr>
          <p:cNvPr id="5" name="Picture 4">
            <a:extLst>
              <a:ext uri="{FF2B5EF4-FFF2-40B4-BE49-F238E27FC236}">
                <a16:creationId xmlns:a16="http://schemas.microsoft.com/office/drawing/2014/main" id="{7C473B1A-2AB1-CCDD-2A74-C0B4E40DF042}"/>
              </a:ext>
            </a:extLst>
          </p:cNvPr>
          <p:cNvPicPr>
            <a:picLocks noChangeAspect="1"/>
          </p:cNvPicPr>
          <p:nvPr/>
        </p:nvPicPr>
        <p:blipFill>
          <a:blip r:embed="rId2">
            <a:extLst>
              <a:ext uri="{28A0092B-C50C-407E-A947-70E740481C1C}">
                <a14:useLocalDpi xmlns:a14="http://schemas.microsoft.com/office/drawing/2010/main" val="0"/>
              </a:ext>
            </a:extLst>
          </a:blip>
          <a:srcRect t="18144" b="18144"/>
          <a:stretch/>
        </p:blipFill>
        <p:spPr>
          <a:xfrm>
            <a:off x="5010386" y="10"/>
            <a:ext cx="7181613" cy="6857990"/>
          </a:xfrm>
          <a:prstGeom prst="rect">
            <a:avLst/>
          </a:prstGeom>
          <a:effectLst/>
        </p:spPr>
      </p:pic>
    </p:spTree>
    <p:extLst>
      <p:ext uri="{BB962C8B-B14F-4D97-AF65-F5344CB8AC3E}">
        <p14:creationId xmlns:p14="http://schemas.microsoft.com/office/powerpoint/2010/main" val="1853501389"/>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55000" sy="55000" flip="none" algn="ctr"/>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741317" y="2380717"/>
            <a:ext cx="10709366" cy="2096566"/>
          </a:xfrm>
        </p:spPr>
        <p:txBody>
          <a:bodyPr>
            <a:normAutofit/>
          </a:bodyPr>
          <a:lstStyle/>
          <a:p>
            <a:pPr algn="ctr"/>
            <a:r>
              <a:rPr lang="en-US" sz="4800" dirty="0">
                <a:latin typeface="+mn-lt"/>
              </a:rPr>
              <a:t>THANK YOU ALL SO MUCH FOR COMING!</a:t>
            </a:r>
            <a:br>
              <a:rPr lang="en-US" sz="4800" dirty="0">
                <a:latin typeface="+mn-lt"/>
              </a:rPr>
            </a:br>
            <a:br>
              <a:rPr lang="en-US" sz="4800" dirty="0">
                <a:latin typeface="+mn-lt"/>
              </a:rPr>
            </a:br>
            <a:r>
              <a:rPr lang="en-US" sz="4800" dirty="0">
                <a:latin typeface="+mn-lt"/>
              </a:rPr>
              <a:t>????   QUESTIONS   ????</a:t>
            </a:r>
          </a:p>
        </p:txBody>
      </p:sp>
    </p:spTree>
    <p:extLst>
      <p:ext uri="{BB962C8B-B14F-4D97-AF65-F5344CB8AC3E}">
        <p14:creationId xmlns:p14="http://schemas.microsoft.com/office/powerpoint/2010/main" val="202202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5C6FA7-1745-0DD3-F839-7F6EA8235355}"/>
              </a:ext>
            </a:extLst>
          </p:cNvPr>
          <p:cNvPicPr>
            <a:picLocks noChangeAspect="1"/>
          </p:cNvPicPr>
          <p:nvPr/>
        </p:nvPicPr>
        <p:blipFill rotWithShape="1">
          <a:blip r:embed="rId2">
            <a:extLst>
              <a:ext uri="{28A0092B-C50C-407E-A947-70E740481C1C}">
                <a14:useLocalDpi xmlns:a14="http://schemas.microsoft.com/office/drawing/2010/main" val="0"/>
              </a:ext>
            </a:extLst>
          </a:blip>
          <a:srcRect t="26362" b="22573"/>
          <a:stretch/>
        </p:blipFill>
        <p:spPr>
          <a:xfrm>
            <a:off x="1" y="10"/>
            <a:ext cx="9669642" cy="6857990"/>
          </a:xfrm>
          <a:prstGeom prst="rect">
            <a:avLst/>
          </a:prstGeom>
        </p:spPr>
      </p:pic>
      <p:sp>
        <p:nvSpPr>
          <p:cNvPr id="45" name="Rectangle 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8366762" y="186110"/>
            <a:ext cx="3822189" cy="1899912"/>
          </a:xfrm>
        </p:spPr>
        <p:txBody>
          <a:bodyPr>
            <a:normAutofit/>
          </a:bodyPr>
          <a:lstStyle/>
          <a:p>
            <a:r>
              <a:rPr lang="en-US" sz="4000" dirty="0">
                <a:latin typeface="+mn-lt"/>
              </a:rPr>
              <a:t>TEXTILES &amp; HOW TO USE THEM IN YOUR SPACES:</a:t>
            </a:r>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1574800" y="3022053"/>
            <a:ext cx="10772901" cy="4396697"/>
          </a:xfrm>
          <a:solidFill>
            <a:schemeClr val="bg1">
              <a:alpha val="25000"/>
            </a:schemeClr>
          </a:solidFill>
        </p:spPr>
        <p:txBody>
          <a:bodyPr numCol="4">
            <a:normAutofit/>
          </a:bodyPr>
          <a:lstStyle/>
          <a:p>
            <a:pPr marL="0" indent="0">
              <a:buNone/>
            </a:pPr>
            <a:r>
              <a:rPr lang="en-US" sz="2000" b="1" u="sng" dirty="0"/>
              <a:t>Glam &amp; Contemporary Style</a:t>
            </a:r>
          </a:p>
          <a:p>
            <a:r>
              <a:rPr lang="en-US" sz="2000" dirty="0"/>
              <a:t>Velvet fabrics</a:t>
            </a:r>
          </a:p>
          <a:p>
            <a:r>
              <a:rPr lang="en-US" sz="2000" dirty="0"/>
              <a:t>Glistening metallics</a:t>
            </a:r>
          </a:p>
          <a:p>
            <a:r>
              <a:rPr lang="en-US" sz="2000" dirty="0"/>
              <a:t>Satin</a:t>
            </a:r>
          </a:p>
          <a:p>
            <a:r>
              <a:rPr lang="en-US" sz="2000" dirty="0"/>
              <a:t>Faux fur</a:t>
            </a:r>
          </a:p>
          <a:p>
            <a:pPr marL="0" indent="0">
              <a:buNone/>
            </a:pPr>
            <a:endParaRPr lang="en-US" sz="2000" dirty="0"/>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r>
              <a:rPr lang="en-US" sz="2000" b="1" u="sng" dirty="0"/>
              <a:t>Coastal or Scandinavian</a:t>
            </a:r>
            <a:endParaRPr lang="en-US" sz="2000" dirty="0"/>
          </a:p>
          <a:p>
            <a:r>
              <a:rPr lang="en-US" sz="2000" dirty="0"/>
              <a:t>Linens</a:t>
            </a:r>
          </a:p>
          <a:p>
            <a:r>
              <a:rPr lang="en-US" sz="2000" dirty="0"/>
              <a:t>Jute</a:t>
            </a:r>
          </a:p>
          <a:p>
            <a:r>
              <a:rPr lang="en-US" sz="2000" dirty="0"/>
              <a:t>Woods</a:t>
            </a:r>
          </a:p>
          <a:p>
            <a:r>
              <a:rPr lang="en-US" sz="2000" dirty="0"/>
              <a:t>Rattan</a:t>
            </a:r>
          </a:p>
          <a:p>
            <a:r>
              <a:rPr lang="en-US" sz="2000" dirty="0"/>
              <a:t>Lighter Tones (blue, green, beige, &amp; white)</a:t>
            </a:r>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r>
              <a:rPr lang="en-US" sz="2000" b="1" u="sng" dirty="0"/>
              <a:t>Traditional Styles</a:t>
            </a:r>
            <a:endParaRPr lang="en-US" sz="2000" dirty="0"/>
          </a:p>
          <a:p>
            <a:r>
              <a:rPr lang="en-US" sz="2000" dirty="0"/>
              <a:t>Cotton</a:t>
            </a:r>
          </a:p>
          <a:p>
            <a:r>
              <a:rPr lang="en-US" sz="2000" dirty="0"/>
              <a:t>Silk</a:t>
            </a:r>
          </a:p>
          <a:p>
            <a:r>
              <a:rPr lang="en-US" sz="2000" dirty="0"/>
              <a:t>Polyester</a:t>
            </a:r>
          </a:p>
          <a:p>
            <a:r>
              <a:rPr lang="en-US" sz="2000" dirty="0"/>
              <a:t>Woven materials</a:t>
            </a:r>
          </a:p>
          <a:p>
            <a:pPr marL="0" indent="0">
              <a:buNone/>
            </a:pPr>
            <a:endParaRPr lang="en-US" sz="2000" dirty="0"/>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endParaRPr lang="en-US" sz="2000" b="1" u="sng" dirty="0"/>
          </a:p>
          <a:p>
            <a:pPr marL="0" indent="0">
              <a:buNone/>
            </a:pPr>
            <a:r>
              <a:rPr lang="en-US" sz="2000" b="1" u="sng" dirty="0"/>
              <a:t>Farmhouse Style</a:t>
            </a:r>
            <a:endParaRPr lang="en-US" sz="2000" dirty="0"/>
          </a:p>
          <a:p>
            <a:r>
              <a:rPr lang="en-US" sz="2000" dirty="0"/>
              <a:t>Reclaimed wood</a:t>
            </a:r>
          </a:p>
          <a:p>
            <a:r>
              <a:rPr lang="en-US" sz="2000" dirty="0"/>
              <a:t>Wrought iron accents</a:t>
            </a:r>
          </a:p>
          <a:p>
            <a:r>
              <a:rPr lang="en-US" sz="2000" dirty="0"/>
              <a:t>Plaid</a:t>
            </a:r>
          </a:p>
          <a:p>
            <a:r>
              <a:rPr lang="en-US" sz="2000" dirty="0"/>
              <a:t>Vintage pieces</a:t>
            </a:r>
          </a:p>
        </p:txBody>
      </p:sp>
    </p:spTree>
    <p:extLst>
      <p:ext uri="{BB962C8B-B14F-4D97-AF65-F5344CB8AC3E}">
        <p14:creationId xmlns:p14="http://schemas.microsoft.com/office/powerpoint/2010/main" val="7069205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3970366" y="609600"/>
            <a:ext cx="4267200" cy="1351472"/>
          </a:xfrm>
        </p:spPr>
        <p:txBody>
          <a:bodyPr>
            <a:normAutofit/>
          </a:bodyPr>
          <a:lstStyle/>
          <a:p>
            <a:pPr algn="ctr"/>
            <a:r>
              <a:rPr lang="en-US" sz="3100">
                <a:solidFill>
                  <a:schemeClr val="tx1">
                    <a:lumMod val="85000"/>
                    <a:lumOff val="15000"/>
                  </a:schemeClr>
                </a:solidFill>
                <a:latin typeface="+mn-lt"/>
              </a:rPr>
              <a:t>GLAM &amp; CONTEMPORARY STYLE</a:t>
            </a:r>
          </a:p>
        </p:txBody>
      </p:sp>
      <p:pic>
        <p:nvPicPr>
          <p:cNvPr id="9" name="Picture 8" descr="A living room with a glass coffee table and chairs&#10;&#10;Description automatically generated">
            <a:extLst>
              <a:ext uri="{FF2B5EF4-FFF2-40B4-BE49-F238E27FC236}">
                <a16:creationId xmlns:a16="http://schemas.microsoft.com/office/drawing/2014/main" id="{EC008F91-E7FD-15F7-0F29-EEE235A316C4}"/>
              </a:ext>
            </a:extLst>
          </p:cNvPr>
          <p:cNvPicPr>
            <a:picLocks noChangeAspect="1"/>
          </p:cNvPicPr>
          <p:nvPr/>
        </p:nvPicPr>
        <p:blipFill rotWithShape="1">
          <a:blip r:embed="rId2">
            <a:extLst>
              <a:ext uri="{28A0092B-C50C-407E-A947-70E740481C1C}">
                <a14:useLocalDpi xmlns:a14="http://schemas.microsoft.com/office/drawing/2010/main" val="0"/>
              </a:ext>
            </a:extLst>
          </a:blip>
          <a:srcRect l="18658"/>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4198966" y="2147357"/>
            <a:ext cx="3810000" cy="4101042"/>
          </a:xfrm>
        </p:spPr>
        <p:txBody>
          <a:bodyPr>
            <a:normAutofit/>
          </a:bodyPr>
          <a:lstStyle/>
          <a:p>
            <a:pPr marL="0" indent="0">
              <a:buNone/>
            </a:pPr>
            <a:endParaRPr lang="en-US" sz="2000">
              <a:solidFill>
                <a:schemeClr val="tx1">
                  <a:lumMod val="85000"/>
                  <a:lumOff val="15000"/>
                </a:schemeClr>
              </a:solidFill>
            </a:endParaRPr>
          </a:p>
          <a:p>
            <a:pPr marL="0" indent="0">
              <a:buNone/>
            </a:pPr>
            <a:endParaRPr lang="en-US" sz="2000">
              <a:solidFill>
                <a:schemeClr val="tx1">
                  <a:lumMod val="85000"/>
                  <a:lumOff val="15000"/>
                </a:schemeClr>
              </a:solidFill>
            </a:endParaRPr>
          </a:p>
          <a:p>
            <a:pPr marL="0" indent="0">
              <a:buNone/>
            </a:pPr>
            <a:endParaRPr lang="en-US" sz="2000">
              <a:solidFill>
                <a:schemeClr val="tx1">
                  <a:lumMod val="85000"/>
                  <a:lumOff val="15000"/>
                </a:schemeClr>
              </a:solidFill>
            </a:endParaRPr>
          </a:p>
        </p:txBody>
      </p:sp>
      <p:pic>
        <p:nvPicPr>
          <p:cNvPr id="7" name="Picture 6" descr="A room with green couches and coffee tables&#10;&#10;Description automatically generated">
            <a:extLst>
              <a:ext uri="{FF2B5EF4-FFF2-40B4-BE49-F238E27FC236}">
                <a16:creationId xmlns:a16="http://schemas.microsoft.com/office/drawing/2014/main" id="{E98C1EC7-467C-BEF6-F6D4-9F5900251D5A}"/>
              </a:ext>
            </a:extLst>
          </p:cNvPr>
          <p:cNvPicPr>
            <a:picLocks noChangeAspect="1"/>
          </p:cNvPicPr>
          <p:nvPr/>
        </p:nvPicPr>
        <p:blipFill rotWithShape="1">
          <a:blip r:embed="rId3">
            <a:extLst>
              <a:ext uri="{28A0092B-C50C-407E-A947-70E740481C1C}">
                <a14:useLocalDpi xmlns:a14="http://schemas.microsoft.com/office/drawing/2010/main" val="0"/>
              </a:ext>
            </a:extLst>
          </a:blip>
          <a:srcRect l="6954" r="17815"/>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pic>
        <p:nvPicPr>
          <p:cNvPr id="11" name="Picture 10" descr="A logo with a gold design&#10;&#10;Description automatically generated">
            <a:extLst>
              <a:ext uri="{FF2B5EF4-FFF2-40B4-BE49-F238E27FC236}">
                <a16:creationId xmlns:a16="http://schemas.microsoft.com/office/drawing/2014/main" id="{8D02C18D-D6CD-F794-A3DD-0DC1D00D4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3" y="1961072"/>
            <a:ext cx="4267200" cy="4267200"/>
          </a:xfrm>
          <a:prstGeom prst="rect">
            <a:avLst/>
          </a:prstGeom>
        </p:spPr>
      </p:pic>
    </p:spTree>
    <p:extLst>
      <p:ext uri="{BB962C8B-B14F-4D97-AF65-F5344CB8AC3E}">
        <p14:creationId xmlns:p14="http://schemas.microsoft.com/office/powerpoint/2010/main" val="15906179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ving room with a couch and a table&#10;&#10;Description automatically generated">
            <a:extLst>
              <a:ext uri="{FF2B5EF4-FFF2-40B4-BE49-F238E27FC236}">
                <a16:creationId xmlns:a16="http://schemas.microsoft.com/office/drawing/2014/main" id="{92D3784B-BE45-3FC3-C8A6-896E81DD7B93}"/>
              </a:ext>
            </a:extLst>
          </p:cNvPr>
          <p:cNvPicPr>
            <a:picLocks noChangeAspect="1"/>
          </p:cNvPicPr>
          <p:nvPr/>
        </p:nvPicPr>
        <p:blipFill rotWithShape="1">
          <a:blip r:embed="rId2">
            <a:extLst>
              <a:ext uri="{28A0092B-C50C-407E-A947-70E740481C1C}">
                <a14:useLocalDpi xmlns:a14="http://schemas.microsoft.com/office/drawing/2010/main" val="0"/>
              </a:ext>
            </a:extLst>
          </a:blip>
          <a:srcRect l="1855" r="10021"/>
          <a:stretch/>
        </p:blipFill>
        <p:spPr>
          <a:xfrm>
            <a:off x="1" y="10"/>
            <a:ext cx="9669642" cy="6857990"/>
          </a:xfrm>
          <a:prstGeom prst="rect">
            <a:avLst/>
          </a:prstGeom>
        </p:spPr>
      </p:pic>
      <p:sp>
        <p:nvSpPr>
          <p:cNvPr id="19"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7531610" y="365125"/>
            <a:ext cx="3822189" cy="1899912"/>
          </a:xfrm>
        </p:spPr>
        <p:txBody>
          <a:bodyPr>
            <a:normAutofit/>
          </a:bodyPr>
          <a:lstStyle/>
          <a:p>
            <a:r>
              <a:rPr lang="en-US" sz="4000">
                <a:latin typeface="+mn-lt"/>
              </a:rPr>
              <a:t>COASTAL OR SCANDANAVIAN</a:t>
            </a:r>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7531610" y="2434201"/>
            <a:ext cx="3822189" cy="3742762"/>
          </a:xfrm>
        </p:spPr>
        <p:txBody>
          <a:bodyPr>
            <a:normAutofit/>
          </a:bodyPr>
          <a:lstStyle/>
          <a:p>
            <a:pPr marL="0" indent="0">
              <a:buNone/>
            </a:pPr>
            <a:endParaRPr lang="en-US" sz="2000"/>
          </a:p>
          <a:p>
            <a:pPr marL="0" indent="0">
              <a:buNone/>
            </a:pPr>
            <a:endParaRPr lang="en-US" sz="2000"/>
          </a:p>
          <a:p>
            <a:pPr marL="0" indent="0">
              <a:buNone/>
            </a:pPr>
            <a:endParaRPr lang="en-US" sz="2000"/>
          </a:p>
        </p:txBody>
      </p:sp>
      <p:pic>
        <p:nvPicPr>
          <p:cNvPr id="7" name="Picture 6" descr="A logo with a gold design&#10;&#10;Description automatically generated">
            <a:extLst>
              <a:ext uri="{FF2B5EF4-FFF2-40B4-BE49-F238E27FC236}">
                <a16:creationId xmlns:a16="http://schemas.microsoft.com/office/drawing/2014/main" id="{3E0AA2ED-7D6A-A3F2-FC50-8A27C6590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4" y="1878388"/>
            <a:ext cx="3101224" cy="3101224"/>
          </a:xfrm>
          <a:prstGeom prst="rect">
            <a:avLst/>
          </a:prstGeom>
        </p:spPr>
      </p:pic>
    </p:spTree>
    <p:extLst>
      <p:ext uri="{BB962C8B-B14F-4D97-AF65-F5344CB8AC3E}">
        <p14:creationId xmlns:p14="http://schemas.microsoft.com/office/powerpoint/2010/main" val="2433708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640080" y="4777739"/>
            <a:ext cx="3418990" cy="1412119"/>
          </a:xfrm>
        </p:spPr>
        <p:txBody>
          <a:bodyPr>
            <a:normAutofit/>
          </a:bodyPr>
          <a:lstStyle/>
          <a:p>
            <a:r>
              <a:rPr lang="en-US">
                <a:latin typeface="+mn-lt"/>
              </a:rPr>
              <a:t>TRADITIONAL</a:t>
            </a:r>
          </a:p>
        </p:txBody>
      </p:sp>
      <p:pic>
        <p:nvPicPr>
          <p:cNvPr id="5" name="Picture 4" descr="A living room with a fireplace and couches&#10;&#10;Description automatically generated">
            <a:extLst>
              <a:ext uri="{FF2B5EF4-FFF2-40B4-BE49-F238E27FC236}">
                <a16:creationId xmlns:a16="http://schemas.microsoft.com/office/drawing/2014/main" id="{5DA76C78-CDCC-F6D1-629C-AC826E032D50}"/>
              </a:ext>
            </a:extLst>
          </p:cNvPr>
          <p:cNvPicPr>
            <a:picLocks noChangeAspect="1"/>
          </p:cNvPicPr>
          <p:nvPr/>
        </p:nvPicPr>
        <p:blipFill rotWithShape="1">
          <a:blip r:embed="rId2">
            <a:extLst>
              <a:ext uri="{28A0092B-C50C-407E-A947-70E740481C1C}">
                <a14:useLocalDpi xmlns:a14="http://schemas.microsoft.com/office/drawing/2010/main" val="0"/>
              </a:ext>
            </a:extLst>
          </a:blip>
          <a:srcRect t="8367" b="2075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4654294" y="4777739"/>
            <a:ext cx="6897626" cy="1399223"/>
          </a:xfrm>
        </p:spPr>
        <p:txBody>
          <a:bodyPr anchor="ctr">
            <a:normAutofit/>
          </a:bodyPr>
          <a:lstStyle/>
          <a:p>
            <a:pPr marL="0" indent="0">
              <a:buNone/>
            </a:pPr>
            <a:endParaRPr lang="en-US" sz="2200"/>
          </a:p>
          <a:p>
            <a:pPr marL="0" indent="0">
              <a:buNone/>
            </a:pPr>
            <a:endParaRPr lang="en-US" sz="2200"/>
          </a:p>
          <a:p>
            <a:pPr marL="0" indent="0">
              <a:buNone/>
            </a:pPr>
            <a:endParaRPr lang="en-US" sz="2200"/>
          </a:p>
        </p:txBody>
      </p:sp>
      <p:pic>
        <p:nvPicPr>
          <p:cNvPr id="7" name="Picture 6" descr="A logo with a gold design&#10;&#10;Description automatically generated">
            <a:extLst>
              <a:ext uri="{FF2B5EF4-FFF2-40B4-BE49-F238E27FC236}">
                <a16:creationId xmlns:a16="http://schemas.microsoft.com/office/drawing/2014/main" id="{6BA28D03-5213-46E6-F49E-A187C7816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034" y="4381139"/>
            <a:ext cx="2205318" cy="2205318"/>
          </a:xfrm>
          <a:prstGeom prst="rect">
            <a:avLst/>
          </a:prstGeom>
        </p:spPr>
      </p:pic>
    </p:spTree>
    <p:extLst>
      <p:ext uri="{BB962C8B-B14F-4D97-AF65-F5344CB8AC3E}">
        <p14:creationId xmlns:p14="http://schemas.microsoft.com/office/powerpoint/2010/main" val="263589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ving room with a large black table and chairs&#10;&#10;Description automatically generated">
            <a:extLst>
              <a:ext uri="{FF2B5EF4-FFF2-40B4-BE49-F238E27FC236}">
                <a16:creationId xmlns:a16="http://schemas.microsoft.com/office/drawing/2014/main" id="{975B49F5-110A-036C-8247-855EEE0EBE00}"/>
              </a:ext>
            </a:extLst>
          </p:cNvPr>
          <p:cNvPicPr>
            <a:picLocks noChangeAspect="1"/>
          </p:cNvPicPr>
          <p:nvPr/>
        </p:nvPicPr>
        <p:blipFill rotWithShape="1">
          <a:blip r:embed="rId2">
            <a:extLst>
              <a:ext uri="{28A0092B-C50C-407E-A947-70E740481C1C}">
                <a14:useLocalDpi xmlns:a14="http://schemas.microsoft.com/office/drawing/2010/main" val="0"/>
              </a:ext>
            </a:extLst>
          </a:blip>
          <a:srcRect r="6696"/>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4" name="Freeform: Shape 11">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3">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371094" y="1161288"/>
            <a:ext cx="3438144" cy="1125728"/>
          </a:xfrm>
        </p:spPr>
        <p:txBody>
          <a:bodyPr anchor="b">
            <a:normAutofit/>
          </a:bodyPr>
          <a:lstStyle/>
          <a:p>
            <a:r>
              <a:rPr lang="en-US" sz="2800">
                <a:latin typeface="+mn-lt"/>
              </a:rPr>
              <a:t>FARMHOUSE STYLE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371094" y="2718054"/>
            <a:ext cx="3438906" cy="3207258"/>
          </a:xfrm>
        </p:spPr>
        <p:txBody>
          <a:bodyPr anchor="t">
            <a:normAutofit/>
          </a:bodyPr>
          <a:lstStyle/>
          <a:p>
            <a:pPr marL="0" indent="0">
              <a:buNone/>
            </a:pPr>
            <a:endParaRPr lang="en-US" sz="1700"/>
          </a:p>
          <a:p>
            <a:pPr marL="0" indent="0">
              <a:buNone/>
            </a:pPr>
            <a:endParaRPr lang="en-US" sz="1700"/>
          </a:p>
          <a:p>
            <a:pPr marL="0" indent="0">
              <a:buNone/>
            </a:pPr>
            <a:endParaRPr lang="en-US" sz="1700"/>
          </a:p>
        </p:txBody>
      </p:sp>
      <p:pic>
        <p:nvPicPr>
          <p:cNvPr id="7" name="Picture 6" descr="A logo with a gold design&#10;&#10;Description automatically generated">
            <a:extLst>
              <a:ext uri="{FF2B5EF4-FFF2-40B4-BE49-F238E27FC236}">
                <a16:creationId xmlns:a16="http://schemas.microsoft.com/office/drawing/2014/main" id="{1925EEA8-35B6-39F7-6BED-8F36376A9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0" y="2636899"/>
            <a:ext cx="3373120" cy="3373120"/>
          </a:xfrm>
          <a:prstGeom prst="rect">
            <a:avLst/>
          </a:prstGeom>
        </p:spPr>
      </p:pic>
    </p:spTree>
    <p:extLst>
      <p:ext uri="{BB962C8B-B14F-4D97-AF65-F5344CB8AC3E}">
        <p14:creationId xmlns:p14="http://schemas.microsoft.com/office/powerpoint/2010/main" val="303297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43">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a:xfrm>
            <a:off x="6803409" y="762001"/>
            <a:ext cx="4156512" cy="1708244"/>
          </a:xfrm>
        </p:spPr>
        <p:txBody>
          <a:bodyPr anchor="ctr">
            <a:normAutofit/>
          </a:bodyPr>
          <a:lstStyle/>
          <a:p>
            <a:r>
              <a:rPr lang="en-US" sz="4000" b="1" u="sng">
                <a:latin typeface="+mn-lt"/>
              </a:rPr>
              <a:t>WALLPAPER</a:t>
            </a:r>
          </a:p>
        </p:txBody>
      </p:sp>
      <p:pic>
        <p:nvPicPr>
          <p:cNvPr id="37" name="Picture 4" descr="A bed with a table and a glass of wine&#10;&#10;Description automatically generated">
            <a:hlinkClick r:id="rId2"/>
            <a:extLst>
              <a:ext uri="{FF2B5EF4-FFF2-40B4-BE49-F238E27FC236}">
                <a16:creationId xmlns:a16="http://schemas.microsoft.com/office/drawing/2014/main" id="{A61E54F0-E626-7FA9-25E8-9D36150E79C5}"/>
              </a:ext>
            </a:extLst>
          </p:cNvPr>
          <p:cNvPicPr>
            <a:picLocks noChangeAspect="1"/>
          </p:cNvPicPr>
          <p:nvPr/>
        </p:nvPicPr>
        <p:blipFill rotWithShape="1">
          <a:blip r:embed="rId3">
            <a:extLst>
              <a:ext uri="{28A0092B-C50C-407E-A947-70E740481C1C}">
                <a14:useLocalDpi xmlns:a14="http://schemas.microsoft.com/office/drawing/2010/main" val="0"/>
              </a:ext>
            </a:extLst>
          </a:blip>
          <a:srcRect r="11555" b="-1"/>
          <a:stretch/>
        </p:blipFill>
        <p:spPr>
          <a:xfrm>
            <a:off x="-1" y="-2"/>
            <a:ext cx="6096001" cy="6858002"/>
          </a:xfrm>
          <a:prstGeom prst="rect">
            <a:avLst/>
          </a:prstGeom>
        </p:spPr>
      </p:pic>
      <p:sp>
        <p:nvSpPr>
          <p:cNvPr id="36" name="Content Placeholder 2">
            <a:extLst>
              <a:ext uri="{FF2B5EF4-FFF2-40B4-BE49-F238E27FC236}">
                <a16:creationId xmlns:a16="http://schemas.microsoft.com/office/drawing/2014/main" id="{14368D6A-5717-9CFB-60C8-0335F52D73AC}"/>
              </a:ext>
            </a:extLst>
          </p:cNvPr>
          <p:cNvSpPr>
            <a:spLocks noGrp="1"/>
          </p:cNvSpPr>
          <p:nvPr>
            <p:ph idx="1"/>
          </p:nvPr>
        </p:nvSpPr>
        <p:spPr>
          <a:xfrm>
            <a:off x="6803409" y="2146301"/>
            <a:ext cx="4156512" cy="4277930"/>
          </a:xfrm>
        </p:spPr>
        <p:txBody>
          <a:bodyPr anchor="ctr">
            <a:normAutofit/>
          </a:bodyPr>
          <a:lstStyle/>
          <a:p>
            <a:pPr marL="0" indent="0">
              <a:buNone/>
            </a:pPr>
            <a:r>
              <a:rPr lang="en-US" sz="1600" dirty="0"/>
              <a:t>All wallpapers add depth &amp; style to spaces which is why I use it in most of my designs. It is one of my two design signatures.</a:t>
            </a:r>
          </a:p>
          <a:p>
            <a:pPr marL="0" indent="0">
              <a:buNone/>
            </a:pPr>
            <a:endParaRPr lang="en-US" sz="1600" dirty="0"/>
          </a:p>
          <a:p>
            <a:pPr marL="0" indent="0">
              <a:buNone/>
            </a:pPr>
            <a:r>
              <a:rPr lang="en-US" sz="1600" dirty="0"/>
              <a:t>The wallpaper patterns, colors, &amp; fabrics create an effect of increasing space &amp; a clear point of attention.</a:t>
            </a:r>
          </a:p>
          <a:p>
            <a:pPr marL="0" indent="0">
              <a:buNone/>
            </a:pPr>
            <a:endParaRPr lang="en-US" sz="1600" dirty="0"/>
          </a:p>
          <a:p>
            <a:pPr marL="0" indent="0">
              <a:buNone/>
            </a:pPr>
            <a:r>
              <a:rPr lang="en-US" sz="1600" dirty="0"/>
              <a:t>How I use wallpaper in my designs</a:t>
            </a:r>
          </a:p>
          <a:p>
            <a:pPr marL="514350" indent="-514350">
              <a:buFont typeface="+mj-lt"/>
              <a:buAutoNum type="arabicPeriod"/>
            </a:pPr>
            <a:r>
              <a:rPr lang="en-US" sz="1600" dirty="0"/>
              <a:t>Ceilings</a:t>
            </a:r>
          </a:p>
          <a:p>
            <a:pPr marL="514350" indent="-514350">
              <a:buFont typeface="+mj-lt"/>
              <a:buAutoNum type="arabicPeriod"/>
            </a:pPr>
            <a:r>
              <a:rPr lang="en-US" sz="1600" dirty="0"/>
              <a:t>Accent walls</a:t>
            </a:r>
          </a:p>
          <a:p>
            <a:pPr marL="514350" indent="-514350">
              <a:buFont typeface="+mj-lt"/>
              <a:buAutoNum type="arabicPeriod"/>
            </a:pPr>
            <a:r>
              <a:rPr lang="en-US" sz="1600" dirty="0"/>
              <a:t>Entire powder rooms</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34102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A7CB-09CE-8B6B-BAAD-D40AE17AF299}"/>
              </a:ext>
            </a:extLst>
          </p:cNvPr>
          <p:cNvSpPr>
            <a:spLocks noGrp="1"/>
          </p:cNvSpPr>
          <p:nvPr>
            <p:ph type="title"/>
          </p:nvPr>
        </p:nvSpPr>
        <p:spPr/>
        <p:txBody>
          <a:bodyPr>
            <a:normAutofit/>
          </a:bodyPr>
          <a:lstStyle/>
          <a:p>
            <a:pPr algn="ctr"/>
            <a:r>
              <a:rPr lang="en-US" sz="4000" b="1" u="sng" dirty="0">
                <a:solidFill>
                  <a:schemeClr val="bg1"/>
                </a:solidFill>
                <a:latin typeface="+mn-lt"/>
              </a:rPr>
              <a:t>PROPER USE OF PATTERNS</a:t>
            </a:r>
          </a:p>
        </p:txBody>
      </p:sp>
      <p:sp>
        <p:nvSpPr>
          <p:cNvPr id="3" name="Content Placeholder 2">
            <a:extLst>
              <a:ext uri="{FF2B5EF4-FFF2-40B4-BE49-F238E27FC236}">
                <a16:creationId xmlns:a16="http://schemas.microsoft.com/office/drawing/2014/main" id="{14368D6A-5717-9CFB-60C8-0335F52D73AC}"/>
              </a:ext>
            </a:extLst>
          </p:cNvPr>
          <p:cNvSpPr>
            <a:spLocks noGrp="1"/>
          </p:cNvSpPr>
          <p:nvPr>
            <p:ph idx="1"/>
          </p:nvPr>
        </p:nvSpPr>
        <p:spPr>
          <a:xfrm>
            <a:off x="838200" y="1825625"/>
            <a:ext cx="10515600" cy="2274888"/>
          </a:xfrm>
          <a:noFill/>
        </p:spPr>
        <p:txBody>
          <a:bodyPr>
            <a:normAutofit/>
          </a:bodyPr>
          <a:lstStyle/>
          <a:p>
            <a:pPr marL="0" indent="0">
              <a:buNone/>
            </a:pPr>
            <a:r>
              <a:rPr lang="en-US" sz="2400" dirty="0">
                <a:solidFill>
                  <a:schemeClr val="bg1"/>
                </a:solidFill>
              </a:rPr>
              <a:t>When designing a space there shouldn’t be more than three patterns in one dedicated space.</a:t>
            </a:r>
          </a:p>
          <a:p>
            <a:pPr marL="0" indent="0">
              <a:buNone/>
            </a:pPr>
            <a:r>
              <a:rPr lang="en-US" sz="2400" dirty="0">
                <a:solidFill>
                  <a:schemeClr val="bg1"/>
                </a:solidFill>
              </a:rPr>
              <a:t>You want each pattern to be appreciated without either of them overpowering the other.</a:t>
            </a:r>
          </a:p>
          <a:p>
            <a:pPr marL="0" indent="0">
              <a:buNone/>
            </a:pPr>
            <a:r>
              <a:rPr lang="en-US" sz="2400" dirty="0">
                <a:solidFill>
                  <a:schemeClr val="bg1"/>
                </a:solidFill>
              </a:rPr>
              <a:t>I recommend using your patterns in the following areas.</a:t>
            </a:r>
          </a:p>
          <a:p>
            <a:pPr marL="0" indent="0">
              <a:buNone/>
            </a:pPr>
            <a:endParaRPr lang="en-US" sz="2000" dirty="0"/>
          </a:p>
          <a:p>
            <a:pPr marL="0" indent="0">
              <a:buNone/>
            </a:pPr>
            <a:endParaRPr lang="en-US" dirty="0"/>
          </a:p>
          <a:p>
            <a:pPr marL="0" indent="0" algn="r">
              <a:buNone/>
            </a:pPr>
            <a:endParaRPr lang="en-US" dirty="0"/>
          </a:p>
          <a:p>
            <a:pPr marL="0" indent="0" algn="ctr">
              <a:buNone/>
            </a:pPr>
            <a:endParaRPr lang="en-US" dirty="0"/>
          </a:p>
        </p:txBody>
      </p:sp>
      <p:sp>
        <p:nvSpPr>
          <p:cNvPr id="5" name="TextBox 4">
            <a:extLst>
              <a:ext uri="{FF2B5EF4-FFF2-40B4-BE49-F238E27FC236}">
                <a16:creationId xmlns:a16="http://schemas.microsoft.com/office/drawing/2014/main" id="{00110CB3-BC91-8412-97B5-C4C78D1C48D8}"/>
              </a:ext>
            </a:extLst>
          </p:cNvPr>
          <p:cNvSpPr txBox="1"/>
          <p:nvPr/>
        </p:nvSpPr>
        <p:spPr>
          <a:xfrm>
            <a:off x="838200" y="4100513"/>
            <a:ext cx="10515600" cy="2308324"/>
          </a:xfrm>
          <a:prstGeom prst="rect">
            <a:avLst/>
          </a:prstGeom>
          <a:solidFill>
            <a:schemeClr val="tx1">
              <a:alpha val="52000"/>
            </a:schemeClr>
          </a:solidFill>
        </p:spPr>
        <p:txBody>
          <a:bodyPr wrap="square" numCol="4" rtlCol="0">
            <a:spAutoFit/>
          </a:bodyPr>
          <a:lstStyle/>
          <a:p>
            <a:pPr marL="0" indent="0">
              <a:buNone/>
            </a:pPr>
            <a:r>
              <a:rPr lang="en-US" b="1" u="sng" dirty="0">
                <a:solidFill>
                  <a:schemeClr val="bg1"/>
                </a:solidFill>
              </a:rPr>
              <a:t>OPTION 1</a:t>
            </a:r>
          </a:p>
          <a:p>
            <a:pPr marL="457200" indent="-457200">
              <a:buFont typeface="+mj-lt"/>
              <a:buAutoNum type="arabicPeriod"/>
            </a:pPr>
            <a:r>
              <a:rPr lang="en-US" dirty="0">
                <a:solidFill>
                  <a:schemeClr val="bg1"/>
                </a:solidFill>
              </a:rPr>
              <a:t>Accent rug</a:t>
            </a:r>
          </a:p>
          <a:p>
            <a:pPr marL="457200" indent="-457200">
              <a:buFont typeface="+mj-lt"/>
              <a:buAutoNum type="arabicPeriod"/>
            </a:pPr>
            <a:r>
              <a:rPr lang="en-US" dirty="0">
                <a:solidFill>
                  <a:schemeClr val="bg1"/>
                </a:solidFill>
              </a:rPr>
              <a:t>Curtains</a:t>
            </a:r>
          </a:p>
          <a:p>
            <a:pPr marL="457200" indent="-457200">
              <a:buFont typeface="+mj-lt"/>
              <a:buAutoNum type="arabicPeriod"/>
            </a:pPr>
            <a:r>
              <a:rPr lang="en-US" dirty="0">
                <a:solidFill>
                  <a:schemeClr val="bg1"/>
                </a:solidFill>
              </a:rPr>
              <a:t>Throw pillows</a:t>
            </a:r>
          </a:p>
          <a:p>
            <a:pPr marL="0" indent="0">
              <a:buNone/>
            </a:pPr>
            <a:endParaRPr lang="en-US" b="1" u="sng" dirty="0">
              <a:solidFill>
                <a:schemeClr val="bg1"/>
              </a:solidFill>
            </a:endParaRPr>
          </a:p>
          <a:p>
            <a:pPr marL="0" indent="0">
              <a:buNone/>
            </a:pPr>
            <a:endParaRPr lang="en-US" b="1" u="sng" dirty="0">
              <a:solidFill>
                <a:schemeClr val="bg1"/>
              </a:solidFill>
            </a:endParaRPr>
          </a:p>
          <a:p>
            <a:pPr marL="0" indent="0">
              <a:buNone/>
            </a:pPr>
            <a:endParaRPr lang="en-US" b="1" u="sng" dirty="0">
              <a:solidFill>
                <a:schemeClr val="bg1"/>
              </a:solidFill>
            </a:endParaRPr>
          </a:p>
          <a:p>
            <a:pPr marL="0" indent="0">
              <a:buNone/>
            </a:pPr>
            <a:endParaRPr lang="en-US" b="1" u="sng" dirty="0">
              <a:solidFill>
                <a:schemeClr val="bg1"/>
              </a:solidFill>
            </a:endParaRPr>
          </a:p>
          <a:p>
            <a:pPr marL="0" indent="0">
              <a:buNone/>
            </a:pPr>
            <a:r>
              <a:rPr lang="en-US" b="1" u="sng" dirty="0">
                <a:solidFill>
                  <a:schemeClr val="bg1"/>
                </a:solidFill>
              </a:rPr>
              <a:t>OPTION 2</a:t>
            </a:r>
          </a:p>
          <a:p>
            <a:pPr marL="457200" indent="-457200">
              <a:buFont typeface="+mj-lt"/>
              <a:buAutoNum type="arabicPeriod"/>
            </a:pPr>
            <a:r>
              <a:rPr lang="en-US" dirty="0">
                <a:solidFill>
                  <a:schemeClr val="bg1"/>
                </a:solidFill>
              </a:rPr>
              <a:t>Wallpaper</a:t>
            </a:r>
          </a:p>
          <a:p>
            <a:pPr marL="457200" indent="-457200">
              <a:buFont typeface="+mj-lt"/>
              <a:buAutoNum type="arabicPeriod"/>
            </a:pPr>
            <a:r>
              <a:rPr lang="en-US" dirty="0">
                <a:solidFill>
                  <a:schemeClr val="bg1"/>
                </a:solidFill>
              </a:rPr>
              <a:t>Accent Rug</a:t>
            </a:r>
          </a:p>
          <a:p>
            <a:pPr marL="457200" indent="-457200">
              <a:buFont typeface="+mj-lt"/>
              <a:buAutoNum type="arabicPeriod"/>
            </a:pPr>
            <a:r>
              <a:rPr lang="en-US" dirty="0">
                <a:solidFill>
                  <a:schemeClr val="bg1"/>
                </a:solidFill>
              </a:rPr>
              <a:t>Throw pillows</a:t>
            </a:r>
          </a:p>
          <a:p>
            <a:pPr marL="457200" indent="-457200">
              <a:buFont typeface="+mj-lt"/>
              <a:buAutoNum type="arabicPeriod"/>
            </a:pPr>
            <a:endParaRPr lang="en-US"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r>
              <a:rPr lang="en-US" b="1" u="sng" dirty="0">
                <a:solidFill>
                  <a:schemeClr val="bg1"/>
                </a:solidFill>
              </a:rPr>
              <a:t>OPTION 3</a:t>
            </a:r>
          </a:p>
          <a:p>
            <a:pPr marL="342900" indent="-342900">
              <a:buFont typeface="+mj-lt"/>
              <a:buAutoNum type="arabicPeriod"/>
            </a:pPr>
            <a:r>
              <a:rPr lang="en-US" dirty="0">
                <a:solidFill>
                  <a:schemeClr val="bg1"/>
                </a:solidFill>
              </a:rPr>
              <a:t>Accent wall</a:t>
            </a:r>
          </a:p>
          <a:p>
            <a:pPr marL="342900" indent="-342900">
              <a:buFont typeface="+mj-lt"/>
              <a:buAutoNum type="arabicPeriod"/>
            </a:pPr>
            <a:r>
              <a:rPr lang="en-US" dirty="0">
                <a:solidFill>
                  <a:schemeClr val="bg1"/>
                </a:solidFill>
              </a:rPr>
              <a:t>Throw pillows</a:t>
            </a:r>
          </a:p>
          <a:p>
            <a:pPr marL="342900" indent="-342900">
              <a:buFont typeface="+mj-lt"/>
              <a:buAutoNum type="arabicPeriod"/>
            </a:pPr>
            <a:endParaRPr lang="en-US"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endParaRPr lang="en-US" b="1" u="sng" dirty="0">
              <a:solidFill>
                <a:schemeClr val="bg1"/>
              </a:solidFill>
            </a:endParaRPr>
          </a:p>
          <a:p>
            <a:r>
              <a:rPr lang="en-US" b="1" u="sng" dirty="0">
                <a:solidFill>
                  <a:schemeClr val="bg1"/>
                </a:solidFill>
              </a:rPr>
              <a:t>OPTION 4 </a:t>
            </a:r>
            <a:r>
              <a:rPr lang="en-US" sz="1200" b="1" u="sng" dirty="0">
                <a:solidFill>
                  <a:schemeClr val="bg1"/>
                </a:solidFill>
              </a:rPr>
              <a:t>(Kitchens &amp; Bathrooms)</a:t>
            </a:r>
          </a:p>
          <a:p>
            <a:pPr marL="342900" indent="-342900">
              <a:buFont typeface="+mj-lt"/>
              <a:buAutoNum type="arabicPeriod"/>
            </a:pPr>
            <a:r>
              <a:rPr lang="en-US" dirty="0">
                <a:solidFill>
                  <a:schemeClr val="bg1"/>
                </a:solidFill>
              </a:rPr>
              <a:t>Tiles</a:t>
            </a:r>
          </a:p>
          <a:p>
            <a:pPr marL="342900" indent="-342900">
              <a:buFont typeface="+mj-lt"/>
              <a:buAutoNum type="arabicPeriod"/>
            </a:pPr>
            <a:r>
              <a:rPr lang="en-US" dirty="0">
                <a:solidFill>
                  <a:schemeClr val="bg1"/>
                </a:solidFill>
              </a:rPr>
              <a:t>Counters</a:t>
            </a:r>
          </a:p>
          <a:p>
            <a:pPr marL="342900" indent="-342900">
              <a:buFont typeface="+mj-lt"/>
              <a:buAutoNum type="arabicPeriod"/>
            </a:pPr>
            <a:r>
              <a:rPr lang="en-US" dirty="0">
                <a:solidFill>
                  <a:schemeClr val="bg1"/>
                </a:solidFill>
              </a:rPr>
              <a:t>Floors</a:t>
            </a:r>
          </a:p>
        </p:txBody>
      </p:sp>
    </p:spTree>
    <p:extLst>
      <p:ext uri="{BB962C8B-B14F-4D97-AF65-F5344CB8AC3E}">
        <p14:creationId xmlns:p14="http://schemas.microsoft.com/office/powerpoint/2010/main" val="211491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1263</Words>
  <Application>Microsoft Office PowerPoint</Application>
  <PresentationFormat>Widescreen</PresentationFormat>
  <Paragraphs>165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Brush Script MT</vt:lpstr>
      <vt:lpstr>Calibri</vt:lpstr>
      <vt:lpstr>Calibri Light</vt:lpstr>
      <vt:lpstr>Söhne</vt:lpstr>
      <vt:lpstr>Office Theme</vt:lpstr>
      <vt:lpstr>PowerPoint Presentation</vt:lpstr>
      <vt:lpstr>TEXTILES &amp; HOW TO USE THEM IN YOUR SPACES:</vt:lpstr>
      <vt:lpstr>TEXTILES &amp; HOW TO USE THEM IN YOUR SPACES:</vt:lpstr>
      <vt:lpstr>GLAM &amp; CONTEMPORARY STYLE</vt:lpstr>
      <vt:lpstr>COASTAL OR SCANDANAVIAN</vt:lpstr>
      <vt:lpstr>TRADITIONAL</vt:lpstr>
      <vt:lpstr>FARMHOUSE STYLE</vt:lpstr>
      <vt:lpstr>WALLPAPER</vt:lpstr>
      <vt:lpstr>PROPER USE OF PATTERNS</vt:lpstr>
      <vt:lpstr>SPACE PLANNING &amp; FURNITURE LAYOUT</vt:lpstr>
      <vt:lpstr>The importance of lighting</vt:lpstr>
      <vt:lpstr>WHAT INVESTMENTS ADD VALUE?</vt:lpstr>
      <vt:lpstr>HOW TO USE A CEILING TO REDEFINE A ROOM</vt:lpstr>
      <vt:lpstr>FOR REALTORS TIPS FOR TOURING WITH CLIENTS</vt:lpstr>
      <vt:lpstr>FOR REALTORS</vt:lpstr>
      <vt:lpstr>Why is it important to hire an interior designer?</vt:lpstr>
      <vt:lpstr>Why is it important to hire an interior designer?</vt:lpstr>
      <vt:lpstr>I GO BEYOND INTERIOR DESIGN</vt:lpstr>
      <vt:lpstr>This concludes our interior design event.  - Take photos at the event sign - Take photos with Erica - Post and tag your photos on social media  ECElegantDesigns  </vt:lpstr>
      <vt:lpstr>THANK YOU ALL SO MUCH FOR COMING!  ????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Julius McMillon</dc:creator>
  <cp:lastModifiedBy>Julius McMillon</cp:lastModifiedBy>
  <cp:revision>1</cp:revision>
  <dcterms:created xsi:type="dcterms:W3CDTF">2023-08-08T01:27:21Z</dcterms:created>
  <dcterms:modified xsi:type="dcterms:W3CDTF">2023-09-09T04:23:20Z</dcterms:modified>
</cp:coreProperties>
</file>